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522" r:id="rId2"/>
    <p:sldId id="487" r:id="rId3"/>
    <p:sldId id="524" r:id="rId4"/>
    <p:sldId id="525" r:id="rId5"/>
    <p:sldId id="526" r:id="rId6"/>
    <p:sldId id="527" r:id="rId7"/>
    <p:sldId id="528" r:id="rId8"/>
    <p:sldId id="531" r:id="rId9"/>
    <p:sldId id="552" r:id="rId10"/>
    <p:sldId id="271" r:id="rId11"/>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EEDDEF"/>
    <a:srgbClr val="0000FF"/>
    <a:srgbClr val="C5EAFA"/>
    <a:srgbClr val="5BD4FF"/>
    <a:srgbClr val="FF00FF"/>
    <a:srgbClr val="F0F97F"/>
    <a:srgbClr val="DDF0FE"/>
    <a:srgbClr val="3A39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0" d="100"/>
          <a:sy n="110" d="100"/>
        </p:scale>
        <p:origin x="4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uk-UA"/>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A9F3E1-BC29-49AD-A6B5-A19148A28AF4}" type="datetimeFigureOut">
              <a:rPr lang="uk-UA" smtClean="0"/>
              <a:t>19.10.2025</a:t>
            </a:fld>
            <a:endParaRPr lang="uk-UA"/>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k-UA"/>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uk-UA"/>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E03FD-F547-4795-B234-942B936DB6B8}" type="slidenum">
              <a:rPr lang="uk-UA" smtClean="0"/>
              <a:t>‹№›</a:t>
            </a:fld>
            <a:endParaRPr lang="uk-UA"/>
          </a:p>
        </p:txBody>
      </p:sp>
    </p:spTree>
    <p:extLst>
      <p:ext uri="{BB962C8B-B14F-4D97-AF65-F5344CB8AC3E}">
        <p14:creationId xmlns:p14="http://schemas.microsoft.com/office/powerpoint/2010/main" val="205194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EB86D8F8-1E25-43AB-9034-6EC45E637E82}" type="slidenum">
              <a:rPr lang="ru-RU" smtClean="0"/>
              <a:t>10</a:t>
            </a:fld>
            <a:endParaRPr lang="ru-RU"/>
          </a:p>
        </p:txBody>
      </p:sp>
    </p:spTree>
    <p:extLst>
      <p:ext uri="{BB962C8B-B14F-4D97-AF65-F5344CB8AC3E}">
        <p14:creationId xmlns:p14="http://schemas.microsoft.com/office/powerpoint/2010/main" val="7011797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D5CCEE-143D-60EB-6935-879ED86166F5}"/>
              </a:ext>
            </a:extLst>
          </p:cNvPr>
          <p:cNvSpPr>
            <a:spLocks noGrp="1"/>
          </p:cNvSpPr>
          <p:nvPr>
            <p:ph type="ctrTitle"/>
          </p:nvPr>
        </p:nvSpPr>
        <p:spPr>
          <a:xfrm>
            <a:off x="1524000" y="1122363"/>
            <a:ext cx="9144000" cy="2387600"/>
          </a:xfrm>
        </p:spPr>
        <p:txBody>
          <a:bodyPr anchor="b"/>
          <a:lstStyle>
            <a:lvl1pPr algn="ctr">
              <a:defRPr sz="6000"/>
            </a:lvl1pPr>
          </a:lstStyle>
          <a:p>
            <a:r>
              <a:rPr lang="uk-UA"/>
              <a:t>Клацніть, щоб редагувати стиль зразка заголовка</a:t>
            </a:r>
          </a:p>
        </p:txBody>
      </p:sp>
      <p:sp>
        <p:nvSpPr>
          <p:cNvPr id="3" name="Підзаголовок 2">
            <a:extLst>
              <a:ext uri="{FF2B5EF4-FFF2-40B4-BE49-F238E27FC236}">
                <a16:creationId xmlns:a16="http://schemas.microsoft.com/office/drawing/2014/main" id="{DFDAEDAE-99D1-F70D-DEA8-D935896C0E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p>
        </p:txBody>
      </p:sp>
      <p:sp>
        <p:nvSpPr>
          <p:cNvPr id="4" name="Місце для дати 3">
            <a:extLst>
              <a:ext uri="{FF2B5EF4-FFF2-40B4-BE49-F238E27FC236}">
                <a16:creationId xmlns:a16="http://schemas.microsoft.com/office/drawing/2014/main" id="{FBCCB5B1-0572-9C33-D4A0-AAC21B7FB5E7}"/>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5" name="Місце для нижнього колонтитула 4">
            <a:extLst>
              <a:ext uri="{FF2B5EF4-FFF2-40B4-BE49-F238E27FC236}">
                <a16:creationId xmlns:a16="http://schemas.microsoft.com/office/drawing/2014/main" id="{55296216-B219-6640-7E51-09326A4E260C}"/>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D5BC6197-DC99-D2EC-3AFC-9CCCDA5B6E9B}"/>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566702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A3B64D-D001-A58E-D287-2AAEF3C01DAF}"/>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6814F2F6-51EE-EA7C-F82A-D389DA94AD52}"/>
              </a:ext>
            </a:extLst>
          </p:cNvPr>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EE70FA8D-06DF-A22C-67D6-A54E97614FF7}"/>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5" name="Місце для нижнього колонтитула 4">
            <a:extLst>
              <a:ext uri="{FF2B5EF4-FFF2-40B4-BE49-F238E27FC236}">
                <a16:creationId xmlns:a16="http://schemas.microsoft.com/office/drawing/2014/main" id="{AB33C760-8721-712E-9949-415531F76BF8}"/>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ECB1FBCD-4280-B1CD-0E12-900B6FB0A991}"/>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071723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8B2F87-FD2B-90C1-6BBF-83D5D81D7587}"/>
              </a:ext>
            </a:extLst>
          </p:cNvPr>
          <p:cNvSpPr>
            <a:spLocks noGrp="1"/>
          </p:cNvSpPr>
          <p:nvPr>
            <p:ph type="title"/>
          </p:nvPr>
        </p:nvSpPr>
        <p:spPr>
          <a:xfrm>
            <a:off x="831850" y="1709738"/>
            <a:ext cx="10515600" cy="2852737"/>
          </a:xfrm>
        </p:spPr>
        <p:txBody>
          <a:bodyPr anchor="b"/>
          <a:lstStyle>
            <a:lvl1pPr>
              <a:defRPr sz="6000"/>
            </a:lvl1p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7718925D-90A8-33F1-636E-B1751B0DF7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Місце для дати 3">
            <a:extLst>
              <a:ext uri="{FF2B5EF4-FFF2-40B4-BE49-F238E27FC236}">
                <a16:creationId xmlns:a16="http://schemas.microsoft.com/office/drawing/2014/main" id="{A9EBB276-5B1C-103B-E35B-71B3D4077696}"/>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5" name="Місце для нижнього колонтитула 4">
            <a:extLst>
              <a:ext uri="{FF2B5EF4-FFF2-40B4-BE49-F238E27FC236}">
                <a16:creationId xmlns:a16="http://schemas.microsoft.com/office/drawing/2014/main" id="{77A7AA3A-9EDA-8351-1FF1-43FB32DE2F40}"/>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CD2A20A4-5DF2-4DD2-DE4B-2C80F85F5C95}"/>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3744918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A88BA49-7A5F-C9E0-C4DE-6CC17CB6DD0B}"/>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0DC26D3C-39AF-2B3D-96E9-B9D316FB4445}"/>
              </a:ext>
            </a:extLst>
          </p:cNvPr>
          <p:cNvSpPr>
            <a:spLocks noGrp="1"/>
          </p:cNvSpPr>
          <p:nvPr>
            <p:ph sz="half" idx="1"/>
          </p:nvPr>
        </p:nvSpPr>
        <p:spPr>
          <a:xfrm>
            <a:off x="838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вмісту 3">
            <a:extLst>
              <a:ext uri="{FF2B5EF4-FFF2-40B4-BE49-F238E27FC236}">
                <a16:creationId xmlns:a16="http://schemas.microsoft.com/office/drawing/2014/main" id="{C45E39BB-6B3A-CF5F-09E1-A28EDC8A711E}"/>
              </a:ext>
            </a:extLst>
          </p:cNvPr>
          <p:cNvSpPr>
            <a:spLocks noGrp="1"/>
          </p:cNvSpPr>
          <p:nvPr>
            <p:ph sz="half" idx="2"/>
          </p:nvPr>
        </p:nvSpPr>
        <p:spPr>
          <a:xfrm>
            <a:off x="6172200" y="1825625"/>
            <a:ext cx="5181600" cy="435133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дати 4">
            <a:extLst>
              <a:ext uri="{FF2B5EF4-FFF2-40B4-BE49-F238E27FC236}">
                <a16:creationId xmlns:a16="http://schemas.microsoft.com/office/drawing/2014/main" id="{F2E0BE47-B8B9-CA90-81F7-5D9CFCF80219}"/>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6" name="Місце для нижнього колонтитула 5">
            <a:extLst>
              <a:ext uri="{FF2B5EF4-FFF2-40B4-BE49-F238E27FC236}">
                <a16:creationId xmlns:a16="http://schemas.microsoft.com/office/drawing/2014/main" id="{2E9D3F53-635C-6EC6-4951-BABF4356FDA2}"/>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FE2BEE36-6F12-A25C-4A3B-819E7CA54A3C}"/>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31872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6EFE09-ACAC-9CAA-2C27-88BF3609C0F3}"/>
              </a:ext>
            </a:extLst>
          </p:cNvPr>
          <p:cNvSpPr>
            <a:spLocks noGrp="1"/>
          </p:cNvSpPr>
          <p:nvPr>
            <p:ph type="title"/>
          </p:nvPr>
        </p:nvSpPr>
        <p:spPr>
          <a:xfrm>
            <a:off x="839788" y="365125"/>
            <a:ext cx="10515600" cy="1325563"/>
          </a:xfrm>
        </p:spPr>
        <p:txBody>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9F61FFF8-9EAF-5D83-1817-D1A146833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Місце для вмісту 3">
            <a:extLst>
              <a:ext uri="{FF2B5EF4-FFF2-40B4-BE49-F238E27FC236}">
                <a16:creationId xmlns:a16="http://schemas.microsoft.com/office/drawing/2014/main" id="{265D8A77-1679-6B16-9455-37938357E053}"/>
              </a:ext>
            </a:extLst>
          </p:cNvPr>
          <p:cNvSpPr>
            <a:spLocks noGrp="1"/>
          </p:cNvSpPr>
          <p:nvPr>
            <p:ph sz="half" idx="2"/>
          </p:nvPr>
        </p:nvSpPr>
        <p:spPr>
          <a:xfrm>
            <a:off x="839788" y="2505075"/>
            <a:ext cx="5157787"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5" name="Місце для тексту 4">
            <a:extLst>
              <a:ext uri="{FF2B5EF4-FFF2-40B4-BE49-F238E27FC236}">
                <a16:creationId xmlns:a16="http://schemas.microsoft.com/office/drawing/2014/main" id="{9416A592-64A3-58E6-4FA0-DAC8662B91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Місце для вмісту 5">
            <a:extLst>
              <a:ext uri="{FF2B5EF4-FFF2-40B4-BE49-F238E27FC236}">
                <a16:creationId xmlns:a16="http://schemas.microsoft.com/office/drawing/2014/main" id="{F893D938-842C-938E-7E43-3B5824C03A8D}"/>
              </a:ext>
            </a:extLst>
          </p:cNvPr>
          <p:cNvSpPr>
            <a:spLocks noGrp="1"/>
          </p:cNvSpPr>
          <p:nvPr>
            <p:ph sz="quarter" idx="4"/>
          </p:nvPr>
        </p:nvSpPr>
        <p:spPr>
          <a:xfrm>
            <a:off x="6172200" y="2505075"/>
            <a:ext cx="5183188" cy="3684588"/>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7" name="Місце для дати 6">
            <a:extLst>
              <a:ext uri="{FF2B5EF4-FFF2-40B4-BE49-F238E27FC236}">
                <a16:creationId xmlns:a16="http://schemas.microsoft.com/office/drawing/2014/main" id="{50A134D2-73C7-4207-AA61-C89323C904FF}"/>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8" name="Місце для нижнього колонтитула 7">
            <a:extLst>
              <a:ext uri="{FF2B5EF4-FFF2-40B4-BE49-F238E27FC236}">
                <a16:creationId xmlns:a16="http://schemas.microsoft.com/office/drawing/2014/main" id="{FAA12C4C-5AAE-BCDC-F3D3-FF1BEA819302}"/>
              </a:ext>
            </a:extLst>
          </p:cNvPr>
          <p:cNvSpPr>
            <a:spLocks noGrp="1"/>
          </p:cNvSpPr>
          <p:nvPr>
            <p:ph type="ftr" sz="quarter" idx="11"/>
          </p:nvPr>
        </p:nvSpPr>
        <p:spPr/>
        <p:txBody>
          <a:bodyPr/>
          <a:lstStyle/>
          <a:p>
            <a:endParaRPr lang="uk-UA"/>
          </a:p>
        </p:txBody>
      </p:sp>
      <p:sp>
        <p:nvSpPr>
          <p:cNvPr id="9" name="Місце для номера слайда 8">
            <a:extLst>
              <a:ext uri="{FF2B5EF4-FFF2-40B4-BE49-F238E27FC236}">
                <a16:creationId xmlns:a16="http://schemas.microsoft.com/office/drawing/2014/main" id="{154653E3-5E8E-76B5-3211-66FB61CC2163}"/>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3441591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369942-7232-CDB9-7D9B-5C334312D56D}"/>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дати 2">
            <a:extLst>
              <a:ext uri="{FF2B5EF4-FFF2-40B4-BE49-F238E27FC236}">
                <a16:creationId xmlns:a16="http://schemas.microsoft.com/office/drawing/2014/main" id="{29C4A3B6-363C-94FC-209C-B175FBD85DEF}"/>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4" name="Місце для нижнього колонтитула 3">
            <a:extLst>
              <a:ext uri="{FF2B5EF4-FFF2-40B4-BE49-F238E27FC236}">
                <a16:creationId xmlns:a16="http://schemas.microsoft.com/office/drawing/2014/main" id="{43678554-D93D-FA53-117C-2577BA843F29}"/>
              </a:ext>
            </a:extLst>
          </p:cNvPr>
          <p:cNvSpPr>
            <a:spLocks noGrp="1"/>
          </p:cNvSpPr>
          <p:nvPr>
            <p:ph type="ftr" sz="quarter" idx="11"/>
          </p:nvPr>
        </p:nvSpPr>
        <p:spPr/>
        <p:txBody>
          <a:bodyPr/>
          <a:lstStyle/>
          <a:p>
            <a:endParaRPr lang="uk-UA"/>
          </a:p>
        </p:txBody>
      </p:sp>
      <p:sp>
        <p:nvSpPr>
          <p:cNvPr id="5" name="Місце для номера слайда 4">
            <a:extLst>
              <a:ext uri="{FF2B5EF4-FFF2-40B4-BE49-F238E27FC236}">
                <a16:creationId xmlns:a16="http://schemas.microsoft.com/office/drawing/2014/main" id="{A5DAECEF-854B-6940-667D-AF5D9051D5F6}"/>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49953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a:extLst>
              <a:ext uri="{FF2B5EF4-FFF2-40B4-BE49-F238E27FC236}">
                <a16:creationId xmlns:a16="http://schemas.microsoft.com/office/drawing/2014/main" id="{5BEA5633-AD68-EE39-FDA1-F9BBD609FBE2}"/>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3" name="Місце для нижнього колонтитула 2">
            <a:extLst>
              <a:ext uri="{FF2B5EF4-FFF2-40B4-BE49-F238E27FC236}">
                <a16:creationId xmlns:a16="http://schemas.microsoft.com/office/drawing/2014/main" id="{D30F6B48-C5E5-3C18-504E-CF54AE51EAEF}"/>
              </a:ext>
            </a:extLst>
          </p:cNvPr>
          <p:cNvSpPr>
            <a:spLocks noGrp="1"/>
          </p:cNvSpPr>
          <p:nvPr>
            <p:ph type="ftr" sz="quarter" idx="11"/>
          </p:nvPr>
        </p:nvSpPr>
        <p:spPr/>
        <p:txBody>
          <a:bodyPr/>
          <a:lstStyle/>
          <a:p>
            <a:endParaRPr lang="uk-UA"/>
          </a:p>
        </p:txBody>
      </p:sp>
      <p:sp>
        <p:nvSpPr>
          <p:cNvPr id="4" name="Місце для номера слайда 3">
            <a:extLst>
              <a:ext uri="{FF2B5EF4-FFF2-40B4-BE49-F238E27FC236}">
                <a16:creationId xmlns:a16="http://schemas.microsoft.com/office/drawing/2014/main" id="{73AF835F-FDBB-5E9C-0882-ACDFE5A9DFB6}"/>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1666180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5E31C8-4678-ED5B-67EA-D6AA5BFB0FD4}"/>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вмісту 2">
            <a:extLst>
              <a:ext uri="{FF2B5EF4-FFF2-40B4-BE49-F238E27FC236}">
                <a16:creationId xmlns:a16="http://schemas.microsoft.com/office/drawing/2014/main" id="{0FFE1AE2-67D5-3BC9-FC07-151B1DF0F6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тексту 3">
            <a:extLst>
              <a:ext uri="{FF2B5EF4-FFF2-40B4-BE49-F238E27FC236}">
                <a16:creationId xmlns:a16="http://schemas.microsoft.com/office/drawing/2014/main" id="{D4235BBC-88D9-08D8-6873-9C6DAF84BF2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B1475C2E-4E7F-8830-DACC-926386A70233}"/>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6" name="Місце для нижнього колонтитула 5">
            <a:extLst>
              <a:ext uri="{FF2B5EF4-FFF2-40B4-BE49-F238E27FC236}">
                <a16:creationId xmlns:a16="http://schemas.microsoft.com/office/drawing/2014/main" id="{1040E41A-C6CF-9561-9B76-6D6FDC0787E4}"/>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5B394003-7BA0-BC2E-ECD9-B037BF8AABE3}"/>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4038561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62E07E-8068-E47D-279D-0420F7CE5B43}"/>
              </a:ext>
            </a:extLst>
          </p:cNvPr>
          <p:cNvSpPr>
            <a:spLocks noGrp="1"/>
          </p:cNvSpPr>
          <p:nvPr>
            <p:ph type="title"/>
          </p:nvPr>
        </p:nvSpPr>
        <p:spPr>
          <a:xfrm>
            <a:off x="839788" y="457200"/>
            <a:ext cx="3932237" cy="1600200"/>
          </a:xfrm>
        </p:spPr>
        <p:txBody>
          <a:bodyPr anchor="b"/>
          <a:lstStyle>
            <a:lvl1pPr>
              <a:defRPr sz="3200"/>
            </a:lvl1pPr>
          </a:lstStyle>
          <a:p>
            <a:r>
              <a:rPr lang="uk-UA"/>
              <a:t>Клацніть, щоб редагувати стиль зразка заголовка</a:t>
            </a:r>
          </a:p>
        </p:txBody>
      </p:sp>
      <p:sp>
        <p:nvSpPr>
          <p:cNvPr id="3" name="Місце для зображення 2">
            <a:extLst>
              <a:ext uri="{FF2B5EF4-FFF2-40B4-BE49-F238E27FC236}">
                <a16:creationId xmlns:a16="http://schemas.microsoft.com/office/drawing/2014/main" id="{F80DCE83-CC71-E9CC-BC1F-A8DD8FFA94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a:extLst>
              <a:ext uri="{FF2B5EF4-FFF2-40B4-BE49-F238E27FC236}">
                <a16:creationId xmlns:a16="http://schemas.microsoft.com/office/drawing/2014/main" id="{700C439D-2EDB-70B1-EDF1-06CA7D69BC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Місце для дати 4">
            <a:extLst>
              <a:ext uri="{FF2B5EF4-FFF2-40B4-BE49-F238E27FC236}">
                <a16:creationId xmlns:a16="http://schemas.microsoft.com/office/drawing/2014/main" id="{C649DBF3-B7BB-9068-91ED-03B9ED649B83}"/>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6" name="Місце для нижнього колонтитула 5">
            <a:extLst>
              <a:ext uri="{FF2B5EF4-FFF2-40B4-BE49-F238E27FC236}">
                <a16:creationId xmlns:a16="http://schemas.microsoft.com/office/drawing/2014/main" id="{49EEA5E8-7C1A-9DD1-EB56-4C8D8E4F0E61}"/>
              </a:ext>
            </a:extLst>
          </p:cNvPr>
          <p:cNvSpPr>
            <a:spLocks noGrp="1"/>
          </p:cNvSpPr>
          <p:nvPr>
            <p:ph type="ftr" sz="quarter" idx="11"/>
          </p:nvPr>
        </p:nvSpPr>
        <p:spPr/>
        <p:txBody>
          <a:bodyPr/>
          <a:lstStyle/>
          <a:p>
            <a:endParaRPr lang="uk-UA"/>
          </a:p>
        </p:txBody>
      </p:sp>
      <p:sp>
        <p:nvSpPr>
          <p:cNvPr id="7" name="Місце для номера слайда 6">
            <a:extLst>
              <a:ext uri="{FF2B5EF4-FFF2-40B4-BE49-F238E27FC236}">
                <a16:creationId xmlns:a16="http://schemas.microsoft.com/office/drawing/2014/main" id="{F398429C-2D05-4CCE-EE87-98B5F4289173}"/>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2477403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F32F6D7-6844-78D9-3E27-B458504CAC1A}"/>
              </a:ext>
            </a:extLst>
          </p:cNvPr>
          <p:cNvSpPr>
            <a:spLocks noGrp="1"/>
          </p:cNvSpPr>
          <p:nvPr>
            <p:ph type="title"/>
          </p:nvPr>
        </p:nvSpPr>
        <p:spPr/>
        <p:txBody>
          <a:bodyPr/>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F9089143-6FFB-AFFE-6F1F-CA6A51F189EC}"/>
              </a:ext>
            </a:extLst>
          </p:cNvPr>
          <p:cNvSpPr>
            <a:spLocks noGrp="1"/>
          </p:cNvSpPr>
          <p:nvPr>
            <p:ph type="body" orient="vert" idx="1"/>
          </p:nvPr>
        </p:nvSpPr>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74E4851A-1A0C-E230-119F-042637EF227C}"/>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5" name="Місце для нижнього колонтитула 4">
            <a:extLst>
              <a:ext uri="{FF2B5EF4-FFF2-40B4-BE49-F238E27FC236}">
                <a16:creationId xmlns:a16="http://schemas.microsoft.com/office/drawing/2014/main" id="{2812ABC3-7344-E6F6-7BA1-FEE4F4C81BCA}"/>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242BEBE4-29CA-BD89-6365-73B6CD86F0F4}"/>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1299315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a:extLst>
              <a:ext uri="{FF2B5EF4-FFF2-40B4-BE49-F238E27FC236}">
                <a16:creationId xmlns:a16="http://schemas.microsoft.com/office/drawing/2014/main" id="{7A4F6040-0FF0-B42D-2647-38B063074314}"/>
              </a:ext>
            </a:extLst>
          </p:cNvPr>
          <p:cNvSpPr>
            <a:spLocks noGrp="1"/>
          </p:cNvSpPr>
          <p:nvPr>
            <p:ph type="title" orient="vert"/>
          </p:nvPr>
        </p:nvSpPr>
        <p:spPr>
          <a:xfrm>
            <a:off x="8724900" y="365125"/>
            <a:ext cx="2628900" cy="5811838"/>
          </a:xfrm>
        </p:spPr>
        <p:txBody>
          <a:bodyPr vert="eaVert"/>
          <a:lstStyle/>
          <a:p>
            <a:r>
              <a:rPr lang="uk-UA"/>
              <a:t>Клацніть, щоб редагувати стиль зразка заголовка</a:t>
            </a:r>
          </a:p>
        </p:txBody>
      </p:sp>
      <p:sp>
        <p:nvSpPr>
          <p:cNvPr id="3" name="Місце для вертикального тексту 2">
            <a:extLst>
              <a:ext uri="{FF2B5EF4-FFF2-40B4-BE49-F238E27FC236}">
                <a16:creationId xmlns:a16="http://schemas.microsoft.com/office/drawing/2014/main" id="{CF344D33-D11B-BB54-9176-9E61BE991629}"/>
              </a:ext>
            </a:extLst>
          </p:cNvPr>
          <p:cNvSpPr>
            <a:spLocks noGrp="1"/>
          </p:cNvSpPr>
          <p:nvPr>
            <p:ph type="body" orient="vert" idx="1"/>
          </p:nvPr>
        </p:nvSpPr>
        <p:spPr>
          <a:xfrm>
            <a:off x="838200" y="365125"/>
            <a:ext cx="7734300" cy="5811838"/>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ECDB0D7D-1859-58D9-8071-ECE1CAA1268C}"/>
              </a:ext>
            </a:extLst>
          </p:cNvPr>
          <p:cNvSpPr>
            <a:spLocks noGrp="1"/>
          </p:cNvSpPr>
          <p:nvPr>
            <p:ph type="dt" sz="half" idx="10"/>
          </p:nvPr>
        </p:nvSpPr>
        <p:spPr/>
        <p:txBody>
          <a:bodyPr/>
          <a:lstStyle/>
          <a:p>
            <a:fld id="{2D03B80A-18F8-41CF-B782-306013C2E149}" type="datetimeFigureOut">
              <a:rPr lang="uk-UA" smtClean="0"/>
              <a:t>19.10.2025</a:t>
            </a:fld>
            <a:endParaRPr lang="uk-UA"/>
          </a:p>
        </p:txBody>
      </p:sp>
      <p:sp>
        <p:nvSpPr>
          <p:cNvPr id="5" name="Місце для нижнього колонтитула 4">
            <a:extLst>
              <a:ext uri="{FF2B5EF4-FFF2-40B4-BE49-F238E27FC236}">
                <a16:creationId xmlns:a16="http://schemas.microsoft.com/office/drawing/2014/main" id="{69A832B8-AC26-8D4F-E349-18479C060F52}"/>
              </a:ext>
            </a:extLst>
          </p:cNvPr>
          <p:cNvSpPr>
            <a:spLocks noGrp="1"/>
          </p:cNvSpPr>
          <p:nvPr>
            <p:ph type="ftr" sz="quarter" idx="11"/>
          </p:nvPr>
        </p:nvSpPr>
        <p:spPr/>
        <p:txBody>
          <a:bodyPr/>
          <a:lstStyle/>
          <a:p>
            <a:endParaRPr lang="uk-UA"/>
          </a:p>
        </p:txBody>
      </p:sp>
      <p:sp>
        <p:nvSpPr>
          <p:cNvPr id="6" name="Місце для номера слайда 5">
            <a:extLst>
              <a:ext uri="{FF2B5EF4-FFF2-40B4-BE49-F238E27FC236}">
                <a16:creationId xmlns:a16="http://schemas.microsoft.com/office/drawing/2014/main" id="{103D7E19-D7CF-51CB-F6A8-900F87A60442}"/>
              </a:ext>
            </a:extLst>
          </p:cNvPr>
          <p:cNvSpPr>
            <a:spLocks noGrp="1"/>
          </p:cNvSpPr>
          <p:nvPr>
            <p:ph type="sldNum" sz="quarter" idx="12"/>
          </p:nvPr>
        </p:nvSpPr>
        <p:spPr/>
        <p:txBody>
          <a:bodyPr/>
          <a:lstStyle/>
          <a:p>
            <a:fld id="{141D5B3B-2B20-4444-BBF1-6FFFB1CF1181}" type="slidenum">
              <a:rPr lang="uk-UA" smtClean="0"/>
              <a:t>‹№›</a:t>
            </a:fld>
            <a:endParaRPr lang="uk-UA"/>
          </a:p>
        </p:txBody>
      </p:sp>
    </p:spTree>
    <p:extLst>
      <p:ext uri="{BB962C8B-B14F-4D97-AF65-F5344CB8AC3E}">
        <p14:creationId xmlns:p14="http://schemas.microsoft.com/office/powerpoint/2010/main" val="793482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 b="-3000"/>
          </a:stretch>
        </a:blipFill>
        <a:effectLst/>
      </p:bgPr>
    </p:bg>
    <p:spTree>
      <p:nvGrpSpPr>
        <p:cNvPr id="1" name=""/>
        <p:cNvGrpSpPr/>
        <p:nvPr/>
      </p:nvGrpSpPr>
      <p:grpSpPr>
        <a:xfrm>
          <a:off x="0" y="0"/>
          <a:ext cx="0" cy="0"/>
          <a:chOff x="0" y="0"/>
          <a:chExt cx="0" cy="0"/>
        </a:xfrm>
      </p:grpSpPr>
      <p:sp>
        <p:nvSpPr>
          <p:cNvPr id="2" name="Місце для заголовка 1">
            <a:extLst>
              <a:ext uri="{FF2B5EF4-FFF2-40B4-BE49-F238E27FC236}">
                <a16:creationId xmlns:a16="http://schemas.microsoft.com/office/drawing/2014/main" id="{3B8AF1BF-188E-DFA2-D054-09F7DD7D3F5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a:t>Клацніть, щоб редагувати стиль зразка заголовка</a:t>
            </a:r>
          </a:p>
        </p:txBody>
      </p:sp>
      <p:sp>
        <p:nvSpPr>
          <p:cNvPr id="3" name="Місце для тексту 2">
            <a:extLst>
              <a:ext uri="{FF2B5EF4-FFF2-40B4-BE49-F238E27FC236}">
                <a16:creationId xmlns:a16="http://schemas.microsoft.com/office/drawing/2014/main" id="{EC434913-EBEE-559D-3839-6776A02E31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p>
        </p:txBody>
      </p:sp>
      <p:sp>
        <p:nvSpPr>
          <p:cNvPr id="4" name="Місце для дати 3">
            <a:extLst>
              <a:ext uri="{FF2B5EF4-FFF2-40B4-BE49-F238E27FC236}">
                <a16:creationId xmlns:a16="http://schemas.microsoft.com/office/drawing/2014/main" id="{F044F351-8286-C883-4FBF-C49FDEB4CC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3B80A-18F8-41CF-B782-306013C2E149}" type="datetimeFigureOut">
              <a:rPr lang="uk-UA" smtClean="0"/>
              <a:t>19.10.2025</a:t>
            </a:fld>
            <a:endParaRPr lang="uk-UA"/>
          </a:p>
        </p:txBody>
      </p:sp>
      <p:sp>
        <p:nvSpPr>
          <p:cNvPr id="5" name="Місце для нижнього колонтитула 4">
            <a:extLst>
              <a:ext uri="{FF2B5EF4-FFF2-40B4-BE49-F238E27FC236}">
                <a16:creationId xmlns:a16="http://schemas.microsoft.com/office/drawing/2014/main" id="{282E0F98-ABB5-DF22-FEDA-E4F5F395DB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a:extLst>
              <a:ext uri="{FF2B5EF4-FFF2-40B4-BE49-F238E27FC236}">
                <a16:creationId xmlns:a16="http://schemas.microsoft.com/office/drawing/2014/main" id="{838B266F-0335-16C1-9D38-29B50427EB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1D5B3B-2B20-4444-BBF1-6FFFB1CF1181}" type="slidenum">
              <a:rPr lang="uk-UA" smtClean="0"/>
              <a:t>‹№›</a:t>
            </a:fld>
            <a:endParaRPr lang="uk-UA"/>
          </a:p>
        </p:txBody>
      </p:sp>
    </p:spTree>
    <p:extLst>
      <p:ext uri="{BB962C8B-B14F-4D97-AF65-F5344CB8AC3E}">
        <p14:creationId xmlns:p14="http://schemas.microsoft.com/office/powerpoint/2010/main" val="36700777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hyperlink" Target="https://youtu.be/vEyGdVfkwP4" TargetMode="External"/><Relationship Id="rId3" Type="http://schemas.openxmlformats.org/officeDocument/2006/relationships/image" Target="../media/image3.jpeg"/><Relationship Id="rId7" Type="http://schemas.openxmlformats.org/officeDocument/2006/relationships/hyperlink" Target="https://www.youtube.com/channel/UCYtu9EnlIk3Nph-Yj_nHd6A" TargetMode="External"/><Relationship Id="rId12" Type="http://schemas.microsoft.com/office/2007/relationships/hdphoto" Target="../media/hdphoto2.wdp"/><Relationship Id="rId2" Type="http://schemas.openxmlformats.org/officeDocument/2006/relationships/image" Target="../media/image2.jpg"/><Relationship Id="rId1" Type="http://schemas.openxmlformats.org/officeDocument/2006/relationships/slideLayout" Target="../slideLayouts/slideLayout1.xml"/><Relationship Id="rId6" Type="http://schemas.microsoft.com/office/2007/relationships/hdphoto" Target="../media/hdphoto1.wdp"/><Relationship Id="rId11" Type="http://schemas.openxmlformats.org/officeDocument/2006/relationships/image" Target="../media/image9.png"/><Relationship Id="rId5" Type="http://schemas.openxmlformats.org/officeDocument/2006/relationships/image" Target="../media/image5.png"/><Relationship Id="rId10" Type="http://schemas.openxmlformats.org/officeDocument/2006/relationships/image" Target="../media/image8.png"/><Relationship Id="rId4" Type="http://schemas.openxmlformats.org/officeDocument/2006/relationships/image" Target="../media/image4.png"/><Relationship Id="rId9" Type="http://schemas.openxmlformats.org/officeDocument/2006/relationships/image" Target="../media/image7.jpeg"/><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2.png"/><Relationship Id="rId7" Type="http://schemas.openxmlformats.org/officeDocument/2006/relationships/hyperlink" Target="https://www.youtube.com/channel/UCYtu9EnlIk3Nph-Yj_nHd6A" TargetMode="External"/><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gif"/><Relationship Id="rId5" Type="http://schemas.openxmlformats.org/officeDocument/2006/relationships/image" Target="../media/image14.png"/><Relationship Id="rId10" Type="http://schemas.openxmlformats.org/officeDocument/2006/relationships/image" Target="../media/image10.png"/><Relationship Id="rId4" Type="http://schemas.openxmlformats.org/officeDocument/2006/relationships/image" Target="../media/image13.png"/><Relationship Id="rId9" Type="http://schemas.openxmlformats.org/officeDocument/2006/relationships/hyperlink" Target="https://youtu.be/vEyGdVfkwP4"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hyperlink" Target="https://www.youtube.com/channel/UCYtu9EnlIk3Nph-Yj_nHd6A" TargetMode="External"/><Relationship Id="rId7" Type="http://schemas.microsoft.com/office/2007/relationships/hdphoto" Target="../media/hdphoto3.wdp"/><Relationship Id="rId12" Type="http://schemas.openxmlformats.org/officeDocument/2006/relationships/image" Target="../media/image10.png"/><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17.png"/><Relationship Id="rId11" Type="http://schemas.openxmlformats.org/officeDocument/2006/relationships/hyperlink" Target="https://youtu.be/vEyGdVfkwP4" TargetMode="External"/><Relationship Id="rId5" Type="http://schemas.openxmlformats.org/officeDocument/2006/relationships/image" Target="../media/image16.png"/><Relationship Id="rId10" Type="http://schemas.openxmlformats.org/officeDocument/2006/relationships/image" Target="../media/image20.png"/><Relationship Id="rId4" Type="http://schemas.openxmlformats.org/officeDocument/2006/relationships/image" Target="../media/image6.jpg"/><Relationship Id="rId9" Type="http://schemas.openxmlformats.org/officeDocument/2006/relationships/image" Target="../media/image19.png"/></Relationships>
</file>

<file path=ppt/slides/_rels/slide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s://www.youtube.com/channel/UCYtu9EnlIk3Nph-Yj_nHd6A" TargetMode="External"/><Relationship Id="rId7" Type="http://schemas.openxmlformats.org/officeDocument/2006/relationships/image" Target="../media/image22.png"/><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21.png"/><Relationship Id="rId10" Type="http://schemas.openxmlformats.org/officeDocument/2006/relationships/image" Target="../media/image10.png"/><Relationship Id="rId4" Type="http://schemas.openxmlformats.org/officeDocument/2006/relationships/image" Target="../media/image6.jpg"/><Relationship Id="rId9" Type="http://schemas.openxmlformats.org/officeDocument/2006/relationships/hyperlink" Target="https://youtu.be/vEyGdVfkwP4"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s://www.youtube.com/channel/UCYtu9EnlIk3Nph-Yj_nHd6A" TargetMode="External"/><Relationship Id="rId7" Type="http://schemas.openxmlformats.org/officeDocument/2006/relationships/image" Target="../media/image25.png"/><Relationship Id="rId2" Type="http://schemas.openxmlformats.org/officeDocument/2006/relationships/image" Target="../media/image15.gif"/><Relationship Id="rId1" Type="http://schemas.openxmlformats.org/officeDocument/2006/relationships/slideLayout" Target="../slideLayouts/slideLayout7.xml"/><Relationship Id="rId6" Type="http://schemas.microsoft.com/office/2007/relationships/hdphoto" Target="../media/hdphoto4.wdp"/><Relationship Id="rId11" Type="http://schemas.openxmlformats.org/officeDocument/2006/relationships/image" Target="../media/image10.png"/><Relationship Id="rId5" Type="http://schemas.openxmlformats.org/officeDocument/2006/relationships/image" Target="../media/image24.png"/><Relationship Id="rId10" Type="http://schemas.openxmlformats.org/officeDocument/2006/relationships/hyperlink" Target="https://youtu.be/vEyGdVfkwP4" TargetMode="External"/><Relationship Id="rId4" Type="http://schemas.openxmlformats.org/officeDocument/2006/relationships/image" Target="../media/image6.jpg"/><Relationship Id="rId9" Type="http://schemas.microsoft.com/office/2007/relationships/hdphoto" Target="../media/hdphoto5.wdp"/></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8.jpeg"/><Relationship Id="rId18" Type="http://schemas.openxmlformats.org/officeDocument/2006/relationships/image" Target="../media/image23.png"/><Relationship Id="rId3" Type="http://schemas.microsoft.com/office/2007/relationships/hdphoto" Target="../media/hdphoto5.wdp"/><Relationship Id="rId7" Type="http://schemas.openxmlformats.org/officeDocument/2006/relationships/image" Target="../media/image11.png"/><Relationship Id="rId12" Type="http://schemas.microsoft.com/office/2007/relationships/hdphoto" Target="../media/hdphoto3.wdp"/><Relationship Id="rId17" Type="http://schemas.openxmlformats.org/officeDocument/2006/relationships/image" Target="../media/image22.png"/><Relationship Id="rId2" Type="http://schemas.openxmlformats.org/officeDocument/2006/relationships/image" Target="../media/image26.png"/><Relationship Id="rId16" Type="http://schemas.openxmlformats.org/officeDocument/2006/relationships/image" Target="../media/image21.png"/><Relationship Id="rId20"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jpg"/><Relationship Id="rId11" Type="http://schemas.openxmlformats.org/officeDocument/2006/relationships/image" Target="../media/image17.png"/><Relationship Id="rId5" Type="http://schemas.openxmlformats.org/officeDocument/2006/relationships/hyperlink" Target="https://www.youtube.com/channel/UCYtu9EnlIk3Nph-Yj_nHd6A" TargetMode="External"/><Relationship Id="rId15" Type="http://schemas.openxmlformats.org/officeDocument/2006/relationships/image" Target="../media/image20.png"/><Relationship Id="rId10" Type="http://schemas.openxmlformats.org/officeDocument/2006/relationships/image" Target="../media/image16.png"/><Relationship Id="rId19" Type="http://schemas.openxmlformats.org/officeDocument/2006/relationships/hyperlink" Target="https://youtu.be/vEyGdVfkwP4" TargetMode="External"/><Relationship Id="rId4" Type="http://schemas.openxmlformats.org/officeDocument/2006/relationships/image" Target="../media/image15.gif"/><Relationship Id="rId9" Type="http://schemas.openxmlformats.org/officeDocument/2006/relationships/image" Target="../media/image13.png"/><Relationship Id="rId14" Type="http://schemas.openxmlformats.org/officeDocument/2006/relationships/image" Target="../media/image19.png"/></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6.wdp"/><Relationship Id="rId7" Type="http://schemas.openxmlformats.org/officeDocument/2006/relationships/hyperlink" Target="https://youtu.be/vEyGdVfkwP4" TargetMode="External"/><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6.jpg"/><Relationship Id="rId5" Type="http://schemas.openxmlformats.org/officeDocument/2006/relationships/hyperlink" Target="https://www.youtube.com/channel/UCYtu9EnlIk3Nph-Yj_nHd6A" TargetMode="External"/><Relationship Id="rId4" Type="http://schemas.openxmlformats.org/officeDocument/2006/relationships/image" Target="../media/image15.gif"/></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channel/UCYtu9EnlIk3Nph-Yj_nHd6A" TargetMode="External"/><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hyperlink" Target="https://youtu.be/vEyGdVfkwP4" TargetMode="Externa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8" Type="http://schemas.openxmlformats.org/officeDocument/2006/relationships/hyperlink" Target="https://youtu.be/vEyGdVfkwP4" TargetMode="External"/><Relationship Id="rId3" Type="http://schemas.openxmlformats.org/officeDocument/2006/relationships/hyperlink" Target="https://www.youtube.com/channel/UCYtu9EnlIk3Nph-Yj_nHd6A" TargetMode="External"/><Relationship Id="rId7" Type="http://schemas.openxmlformats.org/officeDocument/2006/relationships/image" Target="../media/image29.gif"/><Relationship Id="rId2" Type="http://schemas.openxmlformats.org/officeDocument/2006/relationships/image" Target="../media/image15.gif"/><Relationship Id="rId1" Type="http://schemas.openxmlformats.org/officeDocument/2006/relationships/slideLayout" Target="../slideLayouts/slideLayout7.xml"/><Relationship Id="rId6" Type="http://schemas.microsoft.com/office/2007/relationships/hdphoto" Target="../media/hdphoto7.wdp"/><Relationship Id="rId5" Type="http://schemas.openxmlformats.org/officeDocument/2006/relationships/image" Target="../media/image28.png"/><Relationship Id="rId4" Type="http://schemas.openxmlformats.org/officeDocument/2006/relationships/image" Target="../media/image6.jpg"/><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0.jpg"/><Relationship Id="rId7" Type="http://schemas.openxmlformats.org/officeDocument/2006/relationships/hyperlink" Target="https://youtu.be/vEyGdVfkwP4"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3.gif"/><Relationship Id="rId5" Type="http://schemas.openxmlformats.org/officeDocument/2006/relationships/image" Target="../media/image32.jpeg"/><Relationship Id="rId4" Type="http://schemas.openxmlformats.org/officeDocument/2006/relationships/image" Target="../media/image31.png"/><Relationship Id="rId9"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b="-10000"/>
          </a:stretch>
        </a:blipFill>
        <a:effectLst/>
      </p:bgPr>
    </p:bg>
    <p:spTree>
      <p:nvGrpSpPr>
        <p:cNvPr id="1" name=""/>
        <p:cNvGrpSpPr/>
        <p:nvPr/>
      </p:nvGrpSpPr>
      <p:grpSpPr>
        <a:xfrm>
          <a:off x="0" y="0"/>
          <a:ext cx="0" cy="0"/>
          <a:chOff x="0" y="0"/>
          <a:chExt cx="0" cy="0"/>
        </a:xfrm>
      </p:grpSpPr>
      <p:pic>
        <p:nvPicPr>
          <p:cNvPr id="14" name="Picture 16" descr="Нова українська школа — все про НУШ у 2022 році">
            <a:extLst>
              <a:ext uri="{FF2B5EF4-FFF2-40B4-BE49-F238E27FC236}">
                <a16:creationId xmlns:a16="http://schemas.microsoft.com/office/drawing/2014/main" id="{61D02583-63B9-4127-F596-C10E6E5EA4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500" r="27361" b="50000"/>
          <a:stretch/>
        </p:blipFill>
        <p:spPr bwMode="auto">
          <a:xfrm>
            <a:off x="-16639" y="-1"/>
            <a:ext cx="1209714" cy="1268089"/>
          </a:xfrm>
          <a:prstGeom prst="rect">
            <a:avLst/>
          </a:prstGeom>
          <a:ln>
            <a:solidFill>
              <a:schemeClr val="tx1"/>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5" name="Picture 2" descr="Иконка шестерёнка - Png картинки и иконки без фона">
            <a:extLst>
              <a:ext uri="{FF2B5EF4-FFF2-40B4-BE49-F238E27FC236}">
                <a16:creationId xmlns:a16="http://schemas.microsoft.com/office/drawing/2014/main" id="{B873EC40-13CC-DD0C-7711-81EA0F5AA8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124" y="1910506"/>
            <a:ext cx="3036988" cy="3036988"/>
          </a:xfrm>
          <a:prstGeom prst="rect">
            <a:avLst/>
          </a:prstGeom>
          <a:noFill/>
          <a:extLst>
            <a:ext uri="{909E8E84-426E-40DD-AFC4-6F175D3DCCD1}">
              <a14:hiddenFill xmlns:a14="http://schemas.microsoft.com/office/drawing/2010/main">
                <a:solidFill>
                  <a:srgbClr val="FFFFFF"/>
                </a:solidFill>
              </a14:hiddenFill>
            </a:ext>
          </a:extLst>
        </p:spPr>
      </p:pic>
      <p:sp>
        <p:nvSpPr>
          <p:cNvPr id="17" name="Прямоугольник 3">
            <a:extLst>
              <a:ext uri="{FF2B5EF4-FFF2-40B4-BE49-F238E27FC236}">
                <a16:creationId xmlns:a16="http://schemas.microsoft.com/office/drawing/2014/main" id="{65885A23-84B0-3B9F-249B-FB83FAE865C6}"/>
              </a:ext>
            </a:extLst>
          </p:cNvPr>
          <p:cNvSpPr/>
          <p:nvPr/>
        </p:nvSpPr>
        <p:spPr>
          <a:xfrm>
            <a:off x="1433011" y="2382559"/>
            <a:ext cx="690594" cy="2092881"/>
          </a:xfrm>
          <a:prstGeom prst="rect">
            <a:avLst/>
          </a:prstGeom>
          <a:noFill/>
        </p:spPr>
        <p:txBody>
          <a:bodyPr wrap="square" lIns="91440" tIns="45720" rIns="91440" bIns="45720">
            <a:spAutoFit/>
          </a:bodyPr>
          <a:lstStyle/>
          <a:p>
            <a:pPr algn="ctr"/>
            <a:r>
              <a:rPr lang="ru-RU" sz="13000" b="1" cap="none" spc="50" dirty="0">
                <a:ln w="57150" cmpd="sng">
                  <a:solidFill>
                    <a:schemeClr val="tx1"/>
                  </a:solidFill>
                  <a:prstDash val="solid"/>
                </a:ln>
                <a:solidFill>
                  <a:srgbClr val="FFFF00"/>
                </a:solidFill>
                <a:effectLst>
                  <a:glow rad="101600">
                    <a:schemeClr val="accent4">
                      <a:satMod val="175000"/>
                      <a:alpha val="40000"/>
                    </a:schemeClr>
                  </a:glow>
                  <a:outerShdw blurRad="38100" dist="38100" dir="2700000" algn="tl">
                    <a:srgbClr val="000000">
                      <a:alpha val="43137"/>
                    </a:srgbClr>
                  </a:outerShdw>
                </a:effectLst>
                <a:latin typeface="Arial Black" panose="020B0A04020102020204" pitchFamily="34" charset="0"/>
              </a:rPr>
              <a:t>8</a:t>
            </a:r>
          </a:p>
        </p:txBody>
      </p:sp>
      <p:pic>
        <p:nvPicPr>
          <p:cNvPr id="21" name="Рисунок 20">
            <a:extLst>
              <a:ext uri="{FF2B5EF4-FFF2-40B4-BE49-F238E27FC236}">
                <a16:creationId xmlns:a16="http://schemas.microsoft.com/office/drawing/2014/main" id="{2320EBE8-0A68-D756-41E8-A22EFCBDDA6B}"/>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142582" y="5136211"/>
            <a:ext cx="1839881" cy="1839881"/>
          </a:xfrm>
          <a:prstGeom prst="rect">
            <a:avLst/>
          </a:prstGeom>
        </p:spPr>
      </p:pic>
      <p:sp>
        <p:nvSpPr>
          <p:cNvPr id="24" name="Прямоугольник 12">
            <a:extLst>
              <a:ext uri="{FF2B5EF4-FFF2-40B4-BE49-F238E27FC236}">
                <a16:creationId xmlns:a16="http://schemas.microsoft.com/office/drawing/2014/main" id="{C5F4BD2D-3D11-B47B-85BA-001EF9EBA860}"/>
              </a:ext>
            </a:extLst>
          </p:cNvPr>
          <p:cNvSpPr/>
          <p:nvPr/>
        </p:nvSpPr>
        <p:spPr>
          <a:xfrm>
            <a:off x="8525692" y="0"/>
            <a:ext cx="3618172" cy="1107996"/>
          </a:xfrm>
          <a:prstGeom prst="rect">
            <a:avLst/>
          </a:prstGeom>
          <a:solidFill>
            <a:schemeClr val="accent6">
              <a:lumMod val="40000"/>
              <a:lumOff val="60000"/>
            </a:schemeClr>
          </a:solidFill>
          <a:effectLst>
            <a:outerShdw blurRad="50800" dist="38100" dir="2700000" algn="tl" rotWithShape="0">
              <a:prstClr val="black">
                <a:alpha val="40000"/>
              </a:prstClr>
            </a:outerShdw>
          </a:effectLst>
        </p:spPr>
        <p:txBody>
          <a:bodyPr wrap="square" lIns="91440" tIns="45720" rIns="91440" bIns="45720">
            <a:spAutoFit/>
          </a:bodyPr>
          <a:lstStyle/>
          <a:p>
            <a:pPr algn="ctr"/>
            <a:r>
              <a:rPr lang="ru-RU" sz="5400" b="1" i="1" cap="none" spc="50" dirty="0">
                <a:ln w="28575" cmpd="sng">
                  <a:solidFill>
                    <a:schemeClr val="bg1"/>
                  </a:solidFill>
                  <a:prstDash val="solid"/>
                </a:ln>
                <a:solidFill>
                  <a:srgbClr val="7030A0"/>
                </a:solidFill>
                <a:effectLst>
                  <a:glow rad="38100">
                    <a:schemeClr val="accent1">
                      <a:alpha val="40000"/>
                    </a:schemeClr>
                  </a:glow>
                  <a:outerShdw blurRad="38100" dist="38100" dir="2700000" algn="tl">
                    <a:srgbClr val="000000">
                      <a:alpha val="43137"/>
                    </a:srgbClr>
                  </a:outerShdw>
                </a:effectLst>
                <a:latin typeface="Arial Black" panose="020B0A04020102020204" pitchFamily="34" charset="0"/>
              </a:rPr>
              <a:t>Урок </a:t>
            </a:r>
            <a:r>
              <a:rPr lang="ru-RU" sz="6600" b="1" i="1" cap="none" spc="50" dirty="0">
                <a:ln w="28575" cmpd="sng">
                  <a:solidFill>
                    <a:schemeClr val="bg1"/>
                  </a:solidFill>
                  <a:prstDash val="solid"/>
                </a:ln>
                <a:solidFill>
                  <a:srgbClr val="7030A0"/>
                </a:solidFill>
                <a:effectLst>
                  <a:glow rad="38100">
                    <a:schemeClr val="accent1">
                      <a:alpha val="40000"/>
                    </a:schemeClr>
                  </a:glow>
                  <a:outerShdw blurRad="38100" dist="38100" dir="2700000" algn="tl">
                    <a:srgbClr val="000000">
                      <a:alpha val="43137"/>
                    </a:srgbClr>
                  </a:outerShdw>
                </a:effectLst>
                <a:latin typeface="Arial Black" panose="020B0A04020102020204" pitchFamily="34" charset="0"/>
              </a:rPr>
              <a:t>10</a:t>
            </a:r>
          </a:p>
        </p:txBody>
      </p:sp>
      <p:grpSp>
        <p:nvGrpSpPr>
          <p:cNvPr id="28" name="Групувати 27">
            <a:extLst>
              <a:ext uri="{FF2B5EF4-FFF2-40B4-BE49-F238E27FC236}">
                <a16:creationId xmlns:a16="http://schemas.microsoft.com/office/drawing/2014/main" id="{A40CCA30-7D0D-3B1E-CE18-E0E81882AD5E}"/>
              </a:ext>
            </a:extLst>
          </p:cNvPr>
          <p:cNvGrpSpPr/>
          <p:nvPr/>
        </p:nvGrpSpPr>
        <p:grpSpPr>
          <a:xfrm>
            <a:off x="1037929" y="4211375"/>
            <a:ext cx="2249183" cy="2249183"/>
            <a:chOff x="2209664" y="3808717"/>
            <a:chExt cx="2249183" cy="2249183"/>
          </a:xfrm>
        </p:grpSpPr>
        <p:pic>
          <p:nvPicPr>
            <p:cNvPr id="20" name="Рисунок 19">
              <a:extLst>
                <a:ext uri="{FF2B5EF4-FFF2-40B4-BE49-F238E27FC236}">
                  <a16:creationId xmlns:a16="http://schemas.microsoft.com/office/drawing/2014/main" id="{65AAF99F-DF26-37E1-21A6-850855DC5E59}"/>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2209664" y="3808717"/>
              <a:ext cx="2249183" cy="2249183"/>
            </a:xfrm>
            <a:prstGeom prst="rect">
              <a:avLst/>
            </a:prstGeom>
          </p:spPr>
        </p:pic>
        <p:pic>
          <p:nvPicPr>
            <p:cNvPr id="25" name="Рисунок 24">
              <a:hlinkClick r:id="rId7"/>
              <a:extLst>
                <a:ext uri="{FF2B5EF4-FFF2-40B4-BE49-F238E27FC236}">
                  <a16:creationId xmlns:a16="http://schemas.microsoft.com/office/drawing/2014/main" id="{1127D1D3-7E7D-F136-07AB-53A7FA9A0427}"/>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2869034" y="4505603"/>
              <a:ext cx="930442" cy="857013"/>
            </a:xfrm>
            <a:prstGeom prst="rect">
              <a:avLst/>
            </a:prstGeom>
          </p:spPr>
        </p:pic>
      </p:grpSp>
      <p:sp>
        <p:nvSpPr>
          <p:cNvPr id="30" name="Прямокутник 29">
            <a:extLst>
              <a:ext uri="{FF2B5EF4-FFF2-40B4-BE49-F238E27FC236}">
                <a16:creationId xmlns:a16="http://schemas.microsoft.com/office/drawing/2014/main" id="{7C21D8BF-097F-6515-DE23-6AAC8F0716D7}"/>
              </a:ext>
            </a:extLst>
          </p:cNvPr>
          <p:cNvSpPr/>
          <p:nvPr/>
        </p:nvSpPr>
        <p:spPr>
          <a:xfrm>
            <a:off x="683021" y="2298979"/>
            <a:ext cx="2171192" cy="1631216"/>
          </a:xfrm>
          <a:prstGeom prst="rect">
            <a:avLst/>
          </a:prstGeom>
          <a:noFill/>
        </p:spPr>
        <p:txBody>
          <a:bodyPr wrap="none" lIns="91440" tIns="45720" rIns="91440" bIns="45720">
            <a:prstTxWarp prst="textArchUp">
              <a:avLst>
                <a:gd name="adj" fmla="val 11183086"/>
              </a:avLst>
            </a:prstTxWarp>
            <a:spAutoFit/>
          </a:bodyPr>
          <a:lstStyle/>
          <a:p>
            <a:pPr algn="ctr"/>
            <a:r>
              <a:rPr lang="uk-UA" sz="6000" b="1" cap="none" spc="50" dirty="0">
                <a:ln w="9525" cmpd="sng">
                  <a:solidFill>
                    <a:schemeClr val="bg1"/>
                  </a:solidFill>
                  <a:prstDash val="solid"/>
                </a:ln>
                <a:solidFill>
                  <a:srgbClr val="7030A0"/>
                </a:solidFill>
                <a:effectLst>
                  <a:glow rad="38100">
                    <a:schemeClr val="accent1">
                      <a:alpha val="40000"/>
                    </a:schemeClr>
                  </a:glow>
                </a:effectLst>
                <a:latin typeface="a_Assuan" panose="02040904030706050204" pitchFamily="18" charset="-52"/>
              </a:rPr>
              <a:t>інформатика</a:t>
            </a:r>
          </a:p>
        </p:txBody>
      </p:sp>
      <p:grpSp>
        <p:nvGrpSpPr>
          <p:cNvPr id="34" name="Групувати 33">
            <a:extLst>
              <a:ext uri="{FF2B5EF4-FFF2-40B4-BE49-F238E27FC236}">
                <a16:creationId xmlns:a16="http://schemas.microsoft.com/office/drawing/2014/main" id="{EA3C94CF-7399-4059-A701-C22AA5C6E1AB}"/>
              </a:ext>
            </a:extLst>
          </p:cNvPr>
          <p:cNvGrpSpPr/>
          <p:nvPr/>
        </p:nvGrpSpPr>
        <p:grpSpPr>
          <a:xfrm>
            <a:off x="6179419" y="6024791"/>
            <a:ext cx="6012581" cy="857013"/>
            <a:chOff x="6179419" y="6024791"/>
            <a:chExt cx="6012581" cy="857013"/>
          </a:xfrm>
        </p:grpSpPr>
        <p:sp>
          <p:nvSpPr>
            <p:cNvPr id="32" name="TextBox 31">
              <a:extLst>
                <a:ext uri="{FF2B5EF4-FFF2-40B4-BE49-F238E27FC236}">
                  <a16:creationId xmlns:a16="http://schemas.microsoft.com/office/drawing/2014/main" id="{D44E02A0-EE80-F47F-43B3-48B2150BDF9B}"/>
                </a:ext>
              </a:extLst>
            </p:cNvPr>
            <p:cNvSpPr txBox="1"/>
            <p:nvPr/>
          </p:nvSpPr>
          <p:spPr>
            <a:xfrm>
              <a:off x="7026442" y="6250155"/>
              <a:ext cx="5165558" cy="369332"/>
            </a:xfrm>
            <a:prstGeom prst="rect">
              <a:avLst/>
            </a:prstGeom>
            <a:solidFill>
              <a:schemeClr val="accent4">
                <a:lumMod val="40000"/>
                <a:lumOff val="60000"/>
              </a:schemeClr>
            </a:solidFill>
          </p:spPr>
          <p:txBody>
            <a:bodyPr wrap="square">
              <a:spAutoFit/>
            </a:bodyPr>
            <a:lstStyle/>
            <a:p>
              <a:r>
                <a:rPr lang="uk-UA" b="1" dirty="0">
                  <a:solidFill>
                    <a:srgbClr val="FF0000"/>
                  </a:solidFill>
                  <a:hlinkClick r:id="rId7">
                    <a:extLst>
                      <a:ext uri="{A12FA001-AC4F-418D-AE19-62706E023703}">
                        <ahyp:hlinkClr xmlns:ahyp="http://schemas.microsoft.com/office/drawing/2018/hyperlinkcolor" val="tx"/>
                      </a:ext>
                    </a:extLst>
                  </a:hlinkClick>
                </a:rPr>
                <a:t>Перейти на </a:t>
              </a:r>
              <a:r>
                <a:rPr lang="uk-UA" b="1" dirty="0" err="1">
                  <a:solidFill>
                    <a:srgbClr val="FF0000"/>
                  </a:solidFill>
                  <a:hlinkClick r:id="rId7">
                    <a:extLst>
                      <a:ext uri="{A12FA001-AC4F-418D-AE19-62706E023703}">
                        <ahyp:hlinkClr xmlns:ahyp="http://schemas.microsoft.com/office/drawing/2018/hyperlinkcolor" val="tx"/>
                      </a:ext>
                    </a:extLst>
                  </a:hlinkClick>
                </a:rPr>
                <a:t>Ютуб</a:t>
              </a:r>
              <a:r>
                <a:rPr lang="uk-UA" b="1" dirty="0">
                  <a:solidFill>
                    <a:srgbClr val="FF0000"/>
                  </a:solidFill>
                  <a:hlinkClick r:id="rId7">
                    <a:extLst>
                      <a:ext uri="{A12FA001-AC4F-418D-AE19-62706E023703}">
                        <ahyp:hlinkClr xmlns:ahyp="http://schemas.microsoft.com/office/drawing/2018/hyperlinkcolor" val="tx"/>
                      </a:ext>
                    </a:extLst>
                  </a:hlinkClick>
                </a:rPr>
                <a:t>-канал «Дистанційне навчання»</a:t>
              </a:r>
              <a:endParaRPr lang="uk-UA" b="1" dirty="0">
                <a:solidFill>
                  <a:srgbClr val="FF0000"/>
                </a:solidFill>
              </a:endParaRPr>
            </a:p>
          </p:txBody>
        </p:sp>
        <p:pic>
          <p:nvPicPr>
            <p:cNvPr id="33" name="Рисунок 32">
              <a:hlinkClick r:id="rId7"/>
              <a:extLst>
                <a:ext uri="{FF2B5EF4-FFF2-40B4-BE49-F238E27FC236}">
                  <a16:creationId xmlns:a16="http://schemas.microsoft.com/office/drawing/2014/main" id="{40B129B1-12D7-BC2D-C591-69F0333B0DF2}"/>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6179419" y="6024791"/>
              <a:ext cx="930442" cy="857013"/>
            </a:xfrm>
            <a:prstGeom prst="rect">
              <a:avLst/>
            </a:prstGeom>
            <a:effectLst>
              <a:glow rad="101600">
                <a:schemeClr val="accent4">
                  <a:satMod val="175000"/>
                  <a:alpha val="40000"/>
                </a:schemeClr>
              </a:glow>
            </a:effectLst>
          </p:spPr>
        </p:pic>
      </p:grpSp>
      <p:pic>
        <p:nvPicPr>
          <p:cNvPr id="4" name="Рисунок 3">
            <a:extLst>
              <a:ext uri="{FF2B5EF4-FFF2-40B4-BE49-F238E27FC236}">
                <a16:creationId xmlns:a16="http://schemas.microsoft.com/office/drawing/2014/main" id="{D5397B05-CECE-C4E5-38B3-6632D8608E66}"/>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l="26010" t="5333" r="26508" b="12149"/>
          <a:stretch/>
        </p:blipFill>
        <p:spPr>
          <a:xfrm rot="5400000">
            <a:off x="7204084" y="211972"/>
            <a:ext cx="3390541" cy="6599489"/>
          </a:xfrm>
          <a:prstGeom prst="rect">
            <a:avLst/>
          </a:prstGeom>
          <a:ln>
            <a:noFill/>
          </a:ln>
          <a:effectLst>
            <a:outerShdw blurRad="292100" dist="139700" dir="2700000" algn="tl" rotWithShape="0">
              <a:srgbClr val="333333">
                <a:alpha val="65000"/>
              </a:srgbClr>
            </a:outerShdw>
          </a:effectLst>
        </p:spPr>
      </p:pic>
      <p:sp>
        <p:nvSpPr>
          <p:cNvPr id="29" name="Прямоугольник 5">
            <a:extLst>
              <a:ext uri="{FF2B5EF4-FFF2-40B4-BE49-F238E27FC236}">
                <a16:creationId xmlns:a16="http://schemas.microsoft.com/office/drawing/2014/main" id="{EF9BD8D0-9885-4773-26BA-641DDA687CB9}"/>
              </a:ext>
            </a:extLst>
          </p:cNvPr>
          <p:cNvSpPr/>
          <p:nvPr/>
        </p:nvSpPr>
        <p:spPr>
          <a:xfrm>
            <a:off x="5982582" y="2686693"/>
            <a:ext cx="5712823" cy="1323439"/>
          </a:xfrm>
          <a:prstGeom prst="rect">
            <a:avLst/>
          </a:prstGeom>
          <a:noFill/>
          <a:effectLst>
            <a:softEdge rad="127000"/>
          </a:effectLst>
        </p:spPr>
        <p:txBody>
          <a:bodyPr wrap="square" lIns="91440" tIns="45720" rIns="91440" bIns="45720">
            <a:spAutoFit/>
          </a:bodyPr>
          <a:lstStyle/>
          <a:p>
            <a:pPr algn="ctr"/>
            <a:r>
              <a:rPr lang="uk-UA" sz="4000" b="1" dirty="0">
                <a:ln w="12700">
                  <a:solidFill>
                    <a:srgbClr val="FFFF00"/>
                  </a:solidFill>
                  <a:prstDash val="solid"/>
                </a:ln>
                <a:solidFill>
                  <a:srgbClr val="3333FF"/>
                </a:solidFill>
                <a:effectLst>
                  <a:outerShdw dist="38100" dir="2640000" algn="bl" rotWithShape="0">
                    <a:schemeClr val="accent1"/>
                  </a:outerShdw>
                </a:effectLst>
                <a:latin typeface="Arial Black" panose="020B0A04020102020204" pitchFamily="34" charset="0"/>
              </a:rPr>
              <a:t>Операції з архівами</a:t>
            </a:r>
          </a:p>
        </p:txBody>
      </p:sp>
      <p:pic>
        <p:nvPicPr>
          <p:cNvPr id="22" name="Рисунок 21">
            <a:extLst>
              <a:ext uri="{FF2B5EF4-FFF2-40B4-BE49-F238E27FC236}">
                <a16:creationId xmlns:a16="http://schemas.microsoft.com/office/drawing/2014/main" id="{18B707E3-96D1-6417-4AB5-4B82478C8245}"/>
              </a:ext>
            </a:extLst>
          </p:cNvPr>
          <p:cNvPicPr>
            <a:picLocks noChangeAspect="1"/>
          </p:cNvPicPr>
          <p:nvPr/>
        </p:nvPicPr>
        <p:blipFill rotWithShape="1">
          <a:blip r:embed="rId10">
            <a:extLst>
              <a:ext uri="{28A0092B-C50C-407E-A947-70E740481C1C}">
                <a14:useLocalDpi xmlns:a14="http://schemas.microsoft.com/office/drawing/2010/main" val="0"/>
              </a:ext>
            </a:extLst>
          </a:blip>
          <a:srcRect b="5548"/>
          <a:stretch/>
        </p:blipFill>
        <p:spPr>
          <a:xfrm>
            <a:off x="2782975" y="1530417"/>
            <a:ext cx="3523168" cy="5327583"/>
          </a:xfrm>
          <a:prstGeom prst="rect">
            <a:avLst/>
          </a:prstGeom>
          <a:ln>
            <a:noFill/>
          </a:ln>
          <a:effectLst>
            <a:outerShdw blurRad="292100" dist="139700" dir="2700000" algn="tl" rotWithShape="0">
              <a:srgbClr val="333333">
                <a:alpha val="65000"/>
              </a:srgbClr>
            </a:outerShdw>
          </a:effectLst>
        </p:spPr>
      </p:pic>
      <p:pic>
        <p:nvPicPr>
          <p:cNvPr id="2" name="Рисунок 1">
            <a:extLst>
              <a:ext uri="{FF2B5EF4-FFF2-40B4-BE49-F238E27FC236}">
                <a16:creationId xmlns:a16="http://schemas.microsoft.com/office/drawing/2014/main" id="{88C37E02-DB49-4E98-A611-6FFFDFCCA4F1}"/>
              </a:ext>
            </a:extLst>
          </p:cNvPr>
          <p:cNvPicPr>
            <a:picLocks noChangeAspect="1"/>
          </p:cNvPicPr>
          <p:nvPr/>
        </p:nvPicPr>
        <p:blipFill rotWithShape="1">
          <a:blip r:embed="rId11">
            <a:extLst>
              <a:ext uri="{BEBA8EAE-BF5A-486C-A8C5-ECC9F3942E4B}">
                <a14:imgProps xmlns:a14="http://schemas.microsoft.com/office/drawing/2010/main">
                  <a14:imgLayer r:embed="rId12">
                    <a14:imgEffect>
                      <a14:sharpenSoften amount="25000"/>
                    </a14:imgEffect>
                  </a14:imgLayer>
                </a14:imgProps>
              </a:ext>
            </a:extLst>
          </a:blip>
          <a:srcRect l="32869" t="20202" r="38234" b="65259"/>
          <a:stretch/>
        </p:blipFill>
        <p:spPr>
          <a:xfrm>
            <a:off x="1230068" y="81980"/>
            <a:ext cx="4114088" cy="1074744"/>
          </a:xfrm>
          <a:prstGeom prst="rect">
            <a:avLst/>
          </a:prstGeom>
        </p:spPr>
      </p:pic>
      <p:pic>
        <p:nvPicPr>
          <p:cNvPr id="18" name="Рисунок 17">
            <a:hlinkClick r:id="rId13"/>
            <a:extLst>
              <a:ext uri="{FF2B5EF4-FFF2-40B4-BE49-F238E27FC236}">
                <a16:creationId xmlns:a16="http://schemas.microsoft.com/office/drawing/2014/main" id="{EE3AF3CD-1D86-9902-D3CA-197D4CF5DA84}"/>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673777" y="5121164"/>
            <a:ext cx="3114486" cy="1214815"/>
          </a:xfrm>
          <a:prstGeom prst="rect">
            <a:avLst/>
          </a:prstGeom>
        </p:spPr>
      </p:pic>
    </p:spTree>
    <p:extLst>
      <p:ext uri="{BB962C8B-B14F-4D97-AF65-F5344CB8AC3E}">
        <p14:creationId xmlns:p14="http://schemas.microsoft.com/office/powerpoint/2010/main" val="716257315"/>
      </p:ext>
    </p:extLst>
  </p:cSld>
  <p:clrMapOvr>
    <a:masterClrMapping/>
  </p:clrMapOvr>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60000" fill="hold" nodeType="afterEffect" p14:presetBounceEnd="7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70000">
                                          <p:cBhvr additive="base">
                                            <p:cTn id="7" dur="1000" fill="hold"/>
                                            <p:tgtEl>
                                              <p:spTgt spid="14"/>
                                            </p:tgtEl>
                                            <p:attrNameLst>
                                              <p:attrName>ppt_x</p:attrName>
                                            </p:attrNameLst>
                                          </p:cBhvr>
                                          <p:tavLst>
                                            <p:tav tm="0">
                                              <p:val>
                                                <p:strVal val="1+#ppt_w/2"/>
                                              </p:val>
                                            </p:tav>
                                            <p:tav tm="100000">
                                              <p:val>
                                                <p:strVal val="#ppt_x"/>
                                              </p:val>
                                            </p:tav>
                                          </p:tavLst>
                                        </p:anim>
                                        <p:anim calcmode="lin" valueType="num" p14:bounceEnd="70000">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1000" fill="hold"/>
                                            <p:tgtEl>
                                              <p:spTgt spid="17"/>
                                            </p:tgtEl>
                                            <p:attrNameLst>
                                              <p:attrName>ppt_w</p:attrName>
                                            </p:attrNameLst>
                                          </p:cBhvr>
                                          <p:tavLst>
                                            <p:tav tm="0">
                                              <p:val>
                                                <p:fltVal val="0"/>
                                              </p:val>
                                            </p:tav>
                                            <p:tav tm="100000">
                                              <p:val>
                                                <p:strVal val="#ppt_w"/>
                                              </p:val>
                                            </p:tav>
                                          </p:tavLst>
                                        </p:anim>
                                        <p:anim calcmode="lin" valueType="num">
                                          <p:cBhvr>
                                            <p:cTn id="13" dur="1000" fill="hold"/>
                                            <p:tgtEl>
                                              <p:spTgt spid="17"/>
                                            </p:tgtEl>
                                            <p:attrNameLst>
                                              <p:attrName>ppt_h</p:attrName>
                                            </p:attrNameLst>
                                          </p:cBhvr>
                                          <p:tavLst>
                                            <p:tav tm="0">
                                              <p:val>
                                                <p:fltVal val="0"/>
                                              </p:val>
                                            </p:tav>
                                            <p:tav tm="100000">
                                              <p:val>
                                                <p:strVal val="#ppt_h"/>
                                              </p:val>
                                            </p:tav>
                                          </p:tavLst>
                                        </p:anim>
                                        <p:animEffect transition="in" filter="fade">
                                          <p:cBhvr>
                                            <p:cTn id="14" dur="1000"/>
                                            <p:tgtEl>
                                              <p:spTgt spid="17"/>
                                            </p:tgtEl>
                                          </p:cBhvr>
                                        </p:animEffect>
                                      </p:childTnLst>
                                    </p:cTn>
                                  </p:par>
                                </p:childTnLst>
                              </p:cTn>
                            </p:par>
                            <p:par>
                              <p:cTn id="15" fill="hold">
                                <p:stCondLst>
                                  <p:cond delay="2000"/>
                                </p:stCondLst>
                                <p:childTnLst>
                                  <p:par>
                                    <p:cTn id="16" presetID="2" presetClass="entr" presetSubtype="8" accel="32000" fill="hold" nodeType="afterEffect" p14:presetBounceEnd="32000">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14:bounceEnd="32000">
                                          <p:cBhvr additive="base">
                                            <p:cTn id="18" dur="500" fill="hold"/>
                                            <p:tgtEl>
                                              <p:spTgt spid="2"/>
                                            </p:tgtEl>
                                            <p:attrNameLst>
                                              <p:attrName>ppt_x</p:attrName>
                                            </p:attrNameLst>
                                          </p:cBhvr>
                                          <p:tavLst>
                                            <p:tav tm="0">
                                              <p:val>
                                                <p:strVal val="0-#ppt_w/2"/>
                                              </p:val>
                                            </p:tav>
                                            <p:tav tm="100000">
                                              <p:val>
                                                <p:strVal val="#ppt_x"/>
                                              </p:val>
                                            </p:tav>
                                          </p:tavLst>
                                        </p:anim>
                                        <p:anim calcmode="lin" valueType="num" p14:bounceEnd="32000">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2500"/>
                                </p:stCondLst>
                                <p:childTnLst>
                                  <p:par>
                                    <p:cTn id="21" presetID="2" presetClass="entr" presetSubtype="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53" presetClass="entr" presetSubtype="16"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cTn>
                                  </p:par>
                                </p:childTnLst>
                              </p:cTn>
                            </p:par>
                            <p:par>
                              <p:cTn id="31" fill="hold">
                                <p:stCondLst>
                                  <p:cond delay="3500"/>
                                </p:stCondLst>
                                <p:childTnLst>
                                  <p:par>
                                    <p:cTn id="32" presetID="8" presetClass="emph" presetSubtype="0" repeatCount="indefinite" fill="hold" nodeType="afterEffect">
                                      <p:stCondLst>
                                        <p:cond delay="0"/>
                                      </p:stCondLst>
                                      <p:childTnLst>
                                        <p:animRot by="21600000">
                                          <p:cBhvr>
                                            <p:cTn id="33" dur="20000" fill="hold"/>
                                            <p:tgtEl>
                                              <p:spTgt spid="28"/>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5000" fill="hold"/>
                                            <p:tgtEl>
                                              <p:spTgt spid="21"/>
                                            </p:tgtEl>
                                            <p:attrNameLst>
                                              <p:attrName>r</p:attrName>
                                            </p:attrNameLst>
                                          </p:cBhvr>
                                        </p:animRot>
                                      </p:childTnLst>
                                    </p:cTn>
                                  </p:par>
                                  <p:par>
                                    <p:cTn id="36" presetID="10" presetClass="entr" presetSubtype="0"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22" presetClass="entr" presetSubtype="8" fill="hold" grpId="0" nodeType="withEffect">
                                      <p:stCondLst>
                                        <p:cond delay="0"/>
                                      </p:stCondLst>
                                      <p:iterate type="lt">
                                        <p:tmPct val="10000"/>
                                      </p:iterate>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par>
                                    <p:cTn id="42" presetID="10" presetClass="entr" presetSubtype="0" fill="hold" nodeType="withEffect">
                                      <p:stCondLst>
                                        <p:cond delay="0"/>
                                      </p:stCondLst>
                                      <p:iterate type="lt">
                                        <p:tmPct val="10000"/>
                                      </p:iterate>
                                      <p:childTnLst>
                                        <p:set>
                                          <p:cBhvr>
                                            <p:cTn id="43" dur="1" fill="hold">
                                              <p:stCondLst>
                                                <p:cond delay="0"/>
                                              </p:stCondLst>
                                            </p:cTn>
                                            <p:tgtEl>
                                              <p:spTgt spid="29">
                                                <p:txEl>
                                                  <p:pRg st="0" end="0"/>
                                                </p:txEl>
                                              </p:spTgt>
                                            </p:tgtEl>
                                            <p:attrNameLst>
                                              <p:attrName>style.visibility</p:attrName>
                                            </p:attrNameLst>
                                          </p:cBhvr>
                                          <p:to>
                                            <p:strVal val="visible"/>
                                          </p:to>
                                        </p:set>
                                        <p:animEffect transition="in" filter="fade">
                                          <p:cBhvr>
                                            <p:cTn id="44" dur="500"/>
                                            <p:tgtEl>
                                              <p:spTgt spid="29">
                                                <p:txEl>
                                                  <p:pRg st="0" end="0"/>
                                                </p:txEl>
                                              </p:spTgt>
                                            </p:tgtEl>
                                          </p:cBhvr>
                                        </p:animEffect>
                                      </p:childTnLst>
                                    </p:cTn>
                                  </p:par>
                                  <p:par>
                                    <p:cTn id="45" presetID="42" presetClass="entr" presetSubtype="0"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animBg="1"/>
          <p:bldP spid="29"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6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53" presetClass="entr" presetSubtype="16"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1000" fill="hold"/>
                                            <p:tgtEl>
                                              <p:spTgt spid="17"/>
                                            </p:tgtEl>
                                            <p:attrNameLst>
                                              <p:attrName>ppt_w</p:attrName>
                                            </p:attrNameLst>
                                          </p:cBhvr>
                                          <p:tavLst>
                                            <p:tav tm="0">
                                              <p:val>
                                                <p:fltVal val="0"/>
                                              </p:val>
                                            </p:tav>
                                            <p:tav tm="100000">
                                              <p:val>
                                                <p:strVal val="#ppt_w"/>
                                              </p:val>
                                            </p:tav>
                                          </p:tavLst>
                                        </p:anim>
                                        <p:anim calcmode="lin" valueType="num">
                                          <p:cBhvr>
                                            <p:cTn id="13" dur="1000" fill="hold"/>
                                            <p:tgtEl>
                                              <p:spTgt spid="17"/>
                                            </p:tgtEl>
                                            <p:attrNameLst>
                                              <p:attrName>ppt_h</p:attrName>
                                            </p:attrNameLst>
                                          </p:cBhvr>
                                          <p:tavLst>
                                            <p:tav tm="0">
                                              <p:val>
                                                <p:fltVal val="0"/>
                                              </p:val>
                                            </p:tav>
                                            <p:tav tm="100000">
                                              <p:val>
                                                <p:strVal val="#ppt_h"/>
                                              </p:val>
                                            </p:tav>
                                          </p:tavLst>
                                        </p:anim>
                                        <p:animEffect transition="in" filter="fade">
                                          <p:cBhvr>
                                            <p:cTn id="14" dur="1000"/>
                                            <p:tgtEl>
                                              <p:spTgt spid="17"/>
                                            </p:tgtEl>
                                          </p:cBhvr>
                                        </p:animEffect>
                                      </p:childTnLst>
                                    </p:cTn>
                                  </p:par>
                                </p:childTnLst>
                              </p:cTn>
                            </p:par>
                            <p:par>
                              <p:cTn id="15" fill="hold">
                                <p:stCondLst>
                                  <p:cond delay="2000"/>
                                </p:stCondLst>
                                <p:childTnLst>
                                  <p:par>
                                    <p:cTn id="16" presetID="2" presetClass="entr" presetSubtype="8" accel="32000"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2500"/>
                                </p:stCondLst>
                                <p:childTnLst>
                                  <p:par>
                                    <p:cTn id="21" presetID="2" presetClass="entr" presetSubtype="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53" presetClass="entr" presetSubtype="16"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ppt_w</p:attrName>
                                            </p:attrNameLst>
                                          </p:cBhvr>
                                          <p:tavLst>
                                            <p:tav tm="0">
                                              <p:val>
                                                <p:fltVal val="0"/>
                                              </p:val>
                                            </p:tav>
                                            <p:tav tm="100000">
                                              <p:val>
                                                <p:strVal val="#ppt_w"/>
                                              </p:val>
                                            </p:tav>
                                          </p:tavLst>
                                        </p:anim>
                                        <p:anim calcmode="lin" valueType="num">
                                          <p:cBhvr>
                                            <p:cTn id="29" dur="500" fill="hold"/>
                                            <p:tgtEl>
                                              <p:spTgt spid="22"/>
                                            </p:tgtEl>
                                            <p:attrNameLst>
                                              <p:attrName>ppt_h</p:attrName>
                                            </p:attrNameLst>
                                          </p:cBhvr>
                                          <p:tavLst>
                                            <p:tav tm="0">
                                              <p:val>
                                                <p:fltVal val="0"/>
                                              </p:val>
                                            </p:tav>
                                            <p:tav tm="100000">
                                              <p:val>
                                                <p:strVal val="#ppt_h"/>
                                              </p:val>
                                            </p:tav>
                                          </p:tavLst>
                                        </p:anim>
                                        <p:animEffect transition="in" filter="fade">
                                          <p:cBhvr>
                                            <p:cTn id="30" dur="500"/>
                                            <p:tgtEl>
                                              <p:spTgt spid="22"/>
                                            </p:tgtEl>
                                          </p:cBhvr>
                                        </p:animEffect>
                                      </p:childTnLst>
                                    </p:cTn>
                                  </p:par>
                                </p:childTnLst>
                              </p:cTn>
                            </p:par>
                            <p:par>
                              <p:cTn id="31" fill="hold">
                                <p:stCondLst>
                                  <p:cond delay="3500"/>
                                </p:stCondLst>
                                <p:childTnLst>
                                  <p:par>
                                    <p:cTn id="32" presetID="8" presetClass="emph" presetSubtype="0" repeatCount="indefinite" fill="hold" nodeType="afterEffect">
                                      <p:stCondLst>
                                        <p:cond delay="0"/>
                                      </p:stCondLst>
                                      <p:childTnLst>
                                        <p:animRot by="21600000">
                                          <p:cBhvr>
                                            <p:cTn id="33" dur="20000" fill="hold"/>
                                            <p:tgtEl>
                                              <p:spTgt spid="28"/>
                                            </p:tgtEl>
                                            <p:attrNameLst>
                                              <p:attrName>r</p:attrName>
                                            </p:attrNameLst>
                                          </p:cBhvr>
                                        </p:animRot>
                                      </p:childTnLst>
                                    </p:cTn>
                                  </p:par>
                                  <p:par>
                                    <p:cTn id="34" presetID="8" presetClass="emph" presetSubtype="0" repeatCount="indefinite" fill="hold" nodeType="withEffect">
                                      <p:stCondLst>
                                        <p:cond delay="0"/>
                                      </p:stCondLst>
                                      <p:childTnLst>
                                        <p:animRot by="21600000">
                                          <p:cBhvr>
                                            <p:cTn id="35" dur="5000" fill="hold"/>
                                            <p:tgtEl>
                                              <p:spTgt spid="21"/>
                                            </p:tgtEl>
                                            <p:attrNameLst>
                                              <p:attrName>r</p:attrName>
                                            </p:attrNameLst>
                                          </p:cBhvr>
                                        </p:animRot>
                                      </p:childTnLst>
                                    </p:cTn>
                                  </p:par>
                                  <p:par>
                                    <p:cTn id="36" presetID="10" presetClass="entr" presetSubtype="0"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22" presetClass="entr" presetSubtype="8" fill="hold" grpId="0" nodeType="withEffect">
                                      <p:stCondLst>
                                        <p:cond delay="0"/>
                                      </p:stCondLst>
                                      <p:iterate type="lt">
                                        <p:tmPct val="10000"/>
                                      </p:iterate>
                                      <p:childTnLst>
                                        <p:set>
                                          <p:cBhvr>
                                            <p:cTn id="40" dur="1" fill="hold">
                                              <p:stCondLst>
                                                <p:cond delay="0"/>
                                              </p:stCondLst>
                                            </p:cTn>
                                            <p:tgtEl>
                                              <p:spTgt spid="29"/>
                                            </p:tgtEl>
                                            <p:attrNameLst>
                                              <p:attrName>style.visibility</p:attrName>
                                            </p:attrNameLst>
                                          </p:cBhvr>
                                          <p:to>
                                            <p:strVal val="visible"/>
                                          </p:to>
                                        </p:set>
                                        <p:animEffect transition="in" filter="wipe(left)">
                                          <p:cBhvr>
                                            <p:cTn id="41" dur="500"/>
                                            <p:tgtEl>
                                              <p:spTgt spid="29"/>
                                            </p:tgtEl>
                                          </p:cBhvr>
                                        </p:animEffect>
                                      </p:childTnLst>
                                    </p:cTn>
                                  </p:par>
                                  <p:par>
                                    <p:cTn id="42" presetID="10" presetClass="entr" presetSubtype="0" fill="hold" nodeType="withEffect">
                                      <p:stCondLst>
                                        <p:cond delay="0"/>
                                      </p:stCondLst>
                                      <p:iterate type="lt">
                                        <p:tmPct val="10000"/>
                                      </p:iterate>
                                      <p:childTnLst>
                                        <p:set>
                                          <p:cBhvr>
                                            <p:cTn id="43" dur="1" fill="hold">
                                              <p:stCondLst>
                                                <p:cond delay="0"/>
                                              </p:stCondLst>
                                            </p:cTn>
                                            <p:tgtEl>
                                              <p:spTgt spid="29">
                                                <p:txEl>
                                                  <p:pRg st="0" end="0"/>
                                                </p:txEl>
                                              </p:spTgt>
                                            </p:tgtEl>
                                            <p:attrNameLst>
                                              <p:attrName>style.visibility</p:attrName>
                                            </p:attrNameLst>
                                          </p:cBhvr>
                                          <p:to>
                                            <p:strVal val="visible"/>
                                          </p:to>
                                        </p:set>
                                        <p:animEffect transition="in" filter="fade">
                                          <p:cBhvr>
                                            <p:cTn id="44" dur="500"/>
                                            <p:tgtEl>
                                              <p:spTgt spid="29">
                                                <p:txEl>
                                                  <p:pRg st="0" end="0"/>
                                                </p:txEl>
                                              </p:spTgt>
                                            </p:tgtEl>
                                          </p:cBhvr>
                                        </p:animEffect>
                                      </p:childTnLst>
                                    </p:cTn>
                                  </p:par>
                                  <p:par>
                                    <p:cTn id="45" presetID="42" presetClass="entr" presetSubtype="0"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2" presetClass="entr" presetSubtype="4" fill="hold"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4" grpId="0" animBg="1"/>
          <p:bldP spid="29"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664144"/>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k-UA" b="1" dirty="0">
                <a:solidFill>
                  <a:schemeClr val="tx1"/>
                </a:solidFill>
              </a:rPr>
              <a:t>До основних операцій над архівами належать: </a:t>
            </a:r>
            <a:r>
              <a:rPr lang="uk-UA" b="1" dirty="0">
                <a:solidFill>
                  <a:srgbClr val="FF0000"/>
                </a:solidFill>
              </a:rPr>
              <a:t>архівування</a:t>
            </a:r>
            <a:r>
              <a:rPr lang="uk-UA" b="1" dirty="0">
                <a:solidFill>
                  <a:schemeClr val="tx1"/>
                </a:solidFill>
              </a:rPr>
              <a:t> – створення архівів файлів і папок з можливим </a:t>
            </a:r>
            <a:r>
              <a:rPr lang="uk-UA" b="1" dirty="0" err="1">
                <a:solidFill>
                  <a:schemeClr val="tx1"/>
                </a:solidFill>
              </a:rPr>
              <a:t>стис</a:t>
            </a:r>
            <a:r>
              <a:rPr lang="uk-UA" b="1" dirty="0">
                <a:solidFill>
                  <a:schemeClr val="tx1"/>
                </a:solidFill>
              </a:rPr>
              <a:t>-</a:t>
            </a:r>
          </a:p>
          <a:p>
            <a:r>
              <a:rPr lang="uk-UA" b="1" dirty="0" err="1">
                <a:solidFill>
                  <a:schemeClr val="tx1"/>
                </a:solidFill>
              </a:rPr>
              <a:t>ненням</a:t>
            </a:r>
            <a:r>
              <a:rPr lang="uk-UA" b="1" dirty="0">
                <a:solidFill>
                  <a:schemeClr val="tx1"/>
                </a:solidFill>
              </a:rPr>
              <a:t> даних; </a:t>
            </a:r>
            <a:r>
              <a:rPr lang="uk-UA" b="1" dirty="0">
                <a:solidFill>
                  <a:srgbClr val="FF0000"/>
                </a:solidFill>
              </a:rPr>
              <a:t>додавання</a:t>
            </a:r>
            <a:r>
              <a:rPr lang="uk-UA" b="1" dirty="0">
                <a:solidFill>
                  <a:schemeClr val="tx1"/>
                </a:solidFill>
              </a:rPr>
              <a:t> файлів і папок до вже наявних архівів; </a:t>
            </a:r>
            <a:r>
              <a:rPr lang="uk-UA" b="1" dirty="0">
                <a:solidFill>
                  <a:srgbClr val="FF0000"/>
                </a:solidFill>
              </a:rPr>
              <a:t>перегляд</a:t>
            </a:r>
            <a:r>
              <a:rPr lang="uk-UA" b="1" dirty="0">
                <a:solidFill>
                  <a:schemeClr val="tx1"/>
                </a:solidFill>
              </a:rPr>
              <a:t> умісту архівів;</a:t>
            </a:r>
          </a:p>
        </p:txBody>
      </p:sp>
      <p:pic>
        <p:nvPicPr>
          <p:cNvPr id="9" name="Picture 2" descr="Методи вилучення з архіву папки з файлами">
            <a:extLst>
              <a:ext uri="{FF2B5EF4-FFF2-40B4-BE49-F238E27FC236}">
                <a16:creationId xmlns:a16="http://schemas.microsoft.com/office/drawing/2014/main" id="{A9EFD259-9C10-E04B-6EA1-9AB13A3687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752" y="2958224"/>
            <a:ext cx="3734677" cy="3734677"/>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Групувати 10">
            <a:extLst>
              <a:ext uri="{FF2B5EF4-FFF2-40B4-BE49-F238E27FC236}">
                <a16:creationId xmlns:a16="http://schemas.microsoft.com/office/drawing/2014/main" id="{8CC0755D-DF12-2D24-5855-25E96FF6819F}"/>
              </a:ext>
            </a:extLst>
          </p:cNvPr>
          <p:cNvGrpSpPr/>
          <p:nvPr/>
        </p:nvGrpSpPr>
        <p:grpSpPr>
          <a:xfrm>
            <a:off x="4060092" y="741145"/>
            <a:ext cx="4071815" cy="3734677"/>
            <a:chOff x="4533246" y="957943"/>
            <a:chExt cx="4142887" cy="4142887"/>
          </a:xfrm>
        </p:grpSpPr>
        <p:pic>
          <p:nvPicPr>
            <p:cNvPr id="12" name="Picture 4" descr="Що таке Вінрар: опис програми">
              <a:extLst>
                <a:ext uri="{FF2B5EF4-FFF2-40B4-BE49-F238E27FC236}">
                  <a16:creationId xmlns:a16="http://schemas.microsoft.com/office/drawing/2014/main" id="{DAE055C4-E2ED-A993-8B7F-48FFF7F304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2925" y="1408126"/>
              <a:ext cx="3500847" cy="350084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Приложения в Google Play – Лупа">
              <a:extLst>
                <a:ext uri="{FF2B5EF4-FFF2-40B4-BE49-F238E27FC236}">
                  <a16:creationId xmlns:a16="http://schemas.microsoft.com/office/drawing/2014/main" id="{AE7AFF36-AA05-E9DD-2916-6AAC03B713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3246" y="957943"/>
              <a:ext cx="4142887" cy="4142887"/>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Рисунок 2">
            <a:extLst>
              <a:ext uri="{FF2B5EF4-FFF2-40B4-BE49-F238E27FC236}">
                <a16:creationId xmlns:a16="http://schemas.microsoft.com/office/drawing/2014/main" id="{CF6E699F-4C09-9F47-4DB4-65E8C4A08B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7651234" y="775141"/>
            <a:ext cx="4419600" cy="5632824"/>
          </a:xfrm>
          <a:prstGeom prst="rect">
            <a:avLst/>
          </a:prstGeom>
          <a:ln>
            <a:noFill/>
          </a:ln>
          <a:effectLst>
            <a:outerShdw blurRad="292100" dist="139700" dir="2700000" algn="tl" rotWithShape="0">
              <a:srgbClr val="333333">
                <a:alpha val="65000"/>
              </a:srgbClr>
            </a:outerShdw>
          </a:effectLst>
        </p:spPr>
      </p:pic>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7"/>
              <a:extLst>
                <a:ext uri="{FF2B5EF4-FFF2-40B4-BE49-F238E27FC236}">
                  <a16:creationId xmlns:a16="http://schemas.microsoft.com/office/drawing/2014/main" id="{D1CCA62F-32B0-357B-CAE8-39EA035A38AA}"/>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pic>
        <p:nvPicPr>
          <p:cNvPr id="14" name="Рисунок 13">
            <a:hlinkClick r:id="rId9"/>
            <a:extLst>
              <a:ext uri="{FF2B5EF4-FFF2-40B4-BE49-F238E27FC236}">
                <a16:creationId xmlns:a16="http://schemas.microsoft.com/office/drawing/2014/main" id="{CA18F33D-7AF4-6D9F-A80B-BB1285E951F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166224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6" presetClass="entr" presetSubtype="21"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childTnLst>
                          </p:cTn>
                        </p:par>
                        <p:par>
                          <p:cTn id="17" fill="hold">
                            <p:stCondLst>
                              <p:cond delay="1500"/>
                            </p:stCondLst>
                            <p:childTnLst>
                              <p:par>
                                <p:cTn id="18" presetID="16" presetClass="entr" presetSubtype="21"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500"/>
                                        <p:tgtEl>
                                          <p:spTgt spid="9"/>
                                        </p:tgtEl>
                                      </p:cBhvr>
                                    </p:animEffect>
                                  </p:childTnLst>
                                </p:cTn>
                              </p:par>
                              <p:par>
                                <p:cTn id="21" presetID="2" presetClass="entr" presetSubtype="4"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3"/>
              <a:extLst>
                <a:ext uri="{FF2B5EF4-FFF2-40B4-BE49-F238E27FC236}">
                  <a16:creationId xmlns:a16="http://schemas.microsoft.com/office/drawing/2014/main" id="{D1CCA62F-32B0-357B-CAE8-39EA035A38A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854816"/>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a:solidFill>
                  <a:srgbClr val="FF0000"/>
                </a:solidFill>
              </a:rPr>
              <a:t>заміщення</a:t>
            </a:r>
            <a:r>
              <a:rPr lang="ru-RU" b="1" dirty="0">
                <a:solidFill>
                  <a:srgbClr val="FF0000"/>
                </a:solidFill>
              </a:rPr>
              <a:t> та </a:t>
            </a:r>
            <a:r>
              <a:rPr lang="ru-RU" b="1" dirty="0" err="1">
                <a:solidFill>
                  <a:srgbClr val="FF0000"/>
                </a:solidFill>
              </a:rPr>
              <a:t>оновлення</a:t>
            </a:r>
            <a:r>
              <a:rPr lang="ru-RU" b="1" dirty="0">
                <a:solidFill>
                  <a:srgbClr val="FF0000"/>
                </a:solidFill>
              </a:rPr>
              <a:t> </a:t>
            </a:r>
            <a:r>
              <a:rPr lang="ru-RU" b="1" dirty="0" err="1">
                <a:solidFill>
                  <a:schemeClr val="tx1"/>
                </a:solidFill>
              </a:rPr>
              <a:t>файлів</a:t>
            </a:r>
            <a:r>
              <a:rPr lang="ru-RU" b="1" dirty="0">
                <a:solidFill>
                  <a:schemeClr val="tx1"/>
                </a:solidFill>
              </a:rPr>
              <a:t> і папок в </a:t>
            </a:r>
            <a:r>
              <a:rPr lang="ru-RU" b="1" dirty="0" err="1">
                <a:solidFill>
                  <a:schemeClr val="tx1"/>
                </a:solidFill>
              </a:rPr>
              <a:t>архівах</a:t>
            </a:r>
            <a:r>
              <a:rPr lang="ru-RU" b="1" dirty="0">
                <a:solidFill>
                  <a:schemeClr val="tx1"/>
                </a:solidFill>
              </a:rPr>
              <a:t>; </a:t>
            </a:r>
            <a:r>
              <a:rPr lang="ru-RU" b="1" dirty="0" err="1">
                <a:solidFill>
                  <a:srgbClr val="FF0000"/>
                </a:solidFill>
              </a:rPr>
              <a:t>розархівування</a:t>
            </a:r>
            <a:r>
              <a:rPr lang="ru-RU" b="1" dirty="0">
                <a:solidFill>
                  <a:schemeClr val="tx1"/>
                </a:solidFill>
              </a:rPr>
              <a:t> – </a:t>
            </a:r>
            <a:r>
              <a:rPr lang="ru-RU" b="1" dirty="0" err="1">
                <a:solidFill>
                  <a:schemeClr val="tx1"/>
                </a:solidFill>
              </a:rPr>
              <a:t>видобування</a:t>
            </a:r>
            <a:r>
              <a:rPr lang="ru-RU" b="1" dirty="0">
                <a:solidFill>
                  <a:schemeClr val="tx1"/>
                </a:solidFill>
              </a:rPr>
              <a:t> з </a:t>
            </a:r>
            <a:r>
              <a:rPr lang="ru-RU" b="1" dirty="0" err="1">
                <a:solidFill>
                  <a:schemeClr val="tx1"/>
                </a:solidFill>
              </a:rPr>
              <a:t>архіву</a:t>
            </a:r>
            <a:r>
              <a:rPr lang="ru-RU" b="1" dirty="0">
                <a:solidFill>
                  <a:schemeClr val="tx1"/>
                </a:solidFill>
              </a:rPr>
              <a:t> </a:t>
            </a:r>
            <a:r>
              <a:rPr lang="ru-RU" b="1" dirty="0" err="1">
                <a:solidFill>
                  <a:schemeClr val="tx1"/>
                </a:solidFill>
              </a:rPr>
              <a:t>всіх</a:t>
            </a:r>
            <a:r>
              <a:rPr lang="ru-RU" b="1" dirty="0">
                <a:solidFill>
                  <a:schemeClr val="tx1"/>
                </a:solidFill>
              </a:rPr>
              <a:t> </a:t>
            </a:r>
            <a:r>
              <a:rPr lang="ru-RU" b="1" dirty="0" err="1">
                <a:solidFill>
                  <a:schemeClr val="tx1"/>
                </a:solidFill>
              </a:rPr>
              <a:t>або</a:t>
            </a:r>
            <a:r>
              <a:rPr lang="ru-RU" b="1" dirty="0">
                <a:solidFill>
                  <a:schemeClr val="tx1"/>
                </a:solidFill>
              </a:rPr>
              <a:t> </a:t>
            </a:r>
            <a:r>
              <a:rPr lang="ru-RU" b="1" dirty="0" err="1">
                <a:solidFill>
                  <a:schemeClr val="tx1"/>
                </a:solidFill>
              </a:rPr>
              <a:t>тільки</a:t>
            </a:r>
            <a:r>
              <a:rPr lang="ru-RU" b="1" dirty="0">
                <a:solidFill>
                  <a:schemeClr val="tx1"/>
                </a:solidFill>
              </a:rPr>
              <a:t> </a:t>
            </a:r>
            <a:r>
              <a:rPr lang="ru-RU" b="1" dirty="0" err="1">
                <a:solidFill>
                  <a:schemeClr val="tx1"/>
                </a:solidFill>
              </a:rPr>
              <a:t>обраних</a:t>
            </a:r>
            <a:endParaRPr lang="ru-RU" b="1" dirty="0">
              <a:solidFill>
                <a:schemeClr val="tx1"/>
              </a:solidFill>
            </a:endParaRPr>
          </a:p>
          <a:p>
            <a:r>
              <a:rPr lang="ru-RU" b="1" dirty="0" err="1">
                <a:solidFill>
                  <a:schemeClr val="tx1"/>
                </a:solidFill>
              </a:rPr>
              <a:t>файлів</a:t>
            </a:r>
            <a:r>
              <a:rPr lang="ru-RU" b="1" dirty="0">
                <a:solidFill>
                  <a:schemeClr val="tx1"/>
                </a:solidFill>
              </a:rPr>
              <a:t> і папок; </a:t>
            </a:r>
            <a:r>
              <a:rPr lang="ru-RU" b="1" dirty="0" err="1">
                <a:solidFill>
                  <a:srgbClr val="FF0000"/>
                </a:solidFill>
              </a:rPr>
              <a:t>створення</a:t>
            </a:r>
            <a:r>
              <a:rPr lang="ru-RU" b="1" dirty="0">
                <a:solidFill>
                  <a:srgbClr val="FF0000"/>
                </a:solidFill>
              </a:rPr>
              <a:t> </a:t>
            </a:r>
            <a:r>
              <a:rPr lang="ru-RU" b="1" dirty="0" err="1">
                <a:solidFill>
                  <a:srgbClr val="FF0000"/>
                </a:solidFill>
              </a:rPr>
              <a:t>багатотомних</a:t>
            </a:r>
            <a:r>
              <a:rPr lang="ru-RU" b="1" dirty="0">
                <a:solidFill>
                  <a:srgbClr val="FF0000"/>
                </a:solidFill>
              </a:rPr>
              <a:t> </a:t>
            </a:r>
            <a:r>
              <a:rPr lang="ru-RU" b="1" dirty="0" err="1">
                <a:solidFill>
                  <a:srgbClr val="FF0000"/>
                </a:solidFill>
              </a:rPr>
              <a:t>архівів</a:t>
            </a:r>
            <a:r>
              <a:rPr lang="ru-RU" b="1" dirty="0">
                <a:solidFill>
                  <a:srgbClr val="FF0000"/>
                </a:solidFill>
              </a:rPr>
              <a:t> </a:t>
            </a:r>
            <a:r>
              <a:rPr lang="ru-RU" b="1" dirty="0">
                <a:solidFill>
                  <a:schemeClr val="tx1"/>
                </a:solidFill>
              </a:rPr>
              <a:t>(</a:t>
            </a:r>
            <a:r>
              <a:rPr lang="ru-RU" b="1" dirty="0" err="1">
                <a:solidFill>
                  <a:schemeClr val="tx1"/>
                </a:solidFill>
              </a:rPr>
              <a:t>архів</a:t>
            </a:r>
            <a:r>
              <a:rPr lang="ru-RU" b="1" dirty="0">
                <a:solidFill>
                  <a:schemeClr val="tx1"/>
                </a:solidFill>
              </a:rPr>
              <a:t> </a:t>
            </a:r>
            <a:r>
              <a:rPr lang="ru-RU" b="1" dirty="0" err="1">
                <a:solidFill>
                  <a:schemeClr val="tx1"/>
                </a:solidFill>
              </a:rPr>
              <a:t>розбивається</a:t>
            </a:r>
            <a:r>
              <a:rPr lang="ru-RU" b="1" dirty="0">
                <a:solidFill>
                  <a:schemeClr val="tx1"/>
                </a:solidFill>
              </a:rPr>
              <a:t> на </a:t>
            </a:r>
            <a:r>
              <a:rPr lang="ru-RU" b="1" dirty="0" err="1">
                <a:solidFill>
                  <a:schemeClr val="tx1"/>
                </a:solidFill>
              </a:rPr>
              <a:t>кілька</a:t>
            </a:r>
            <a:r>
              <a:rPr lang="ru-RU" b="1" dirty="0">
                <a:solidFill>
                  <a:schemeClr val="tx1"/>
                </a:solidFill>
              </a:rPr>
              <a:t> </a:t>
            </a:r>
            <a:r>
              <a:rPr lang="ru-RU" b="1" dirty="0" err="1">
                <a:solidFill>
                  <a:schemeClr val="tx1"/>
                </a:solidFill>
              </a:rPr>
              <a:t>окремих</a:t>
            </a:r>
            <a:r>
              <a:rPr lang="ru-RU" b="1" dirty="0">
                <a:solidFill>
                  <a:schemeClr val="tx1"/>
                </a:solidFill>
              </a:rPr>
              <a:t> </a:t>
            </a:r>
            <a:r>
              <a:rPr lang="ru-RU" b="1" dirty="0" err="1">
                <a:solidFill>
                  <a:schemeClr val="tx1"/>
                </a:solidFill>
              </a:rPr>
              <a:t>файлів</a:t>
            </a:r>
            <a:r>
              <a:rPr lang="ru-RU" b="1" dirty="0">
                <a:solidFill>
                  <a:schemeClr val="tx1"/>
                </a:solidFill>
              </a:rPr>
              <a:t> – </a:t>
            </a:r>
            <a:r>
              <a:rPr lang="ru-RU" b="1" dirty="0" err="1">
                <a:solidFill>
                  <a:schemeClr val="tx1"/>
                </a:solidFill>
              </a:rPr>
              <a:t>томів</a:t>
            </a:r>
            <a:r>
              <a:rPr lang="ru-RU" b="1" dirty="0">
                <a:solidFill>
                  <a:schemeClr val="tx1"/>
                </a:solidFill>
              </a:rPr>
              <a:t>); </a:t>
            </a:r>
            <a:r>
              <a:rPr lang="ru-RU" b="1" dirty="0" err="1">
                <a:solidFill>
                  <a:schemeClr val="tx1"/>
                </a:solidFill>
              </a:rPr>
              <a:t>розмір</a:t>
            </a:r>
            <a:r>
              <a:rPr lang="ru-RU" b="1" dirty="0">
                <a:solidFill>
                  <a:schemeClr val="tx1"/>
                </a:solidFill>
              </a:rPr>
              <a:t> </a:t>
            </a:r>
            <a:r>
              <a:rPr lang="ru-RU" b="1" dirty="0" err="1">
                <a:solidFill>
                  <a:schemeClr val="tx1"/>
                </a:solidFill>
              </a:rPr>
              <a:t>томів</a:t>
            </a:r>
            <a:r>
              <a:rPr lang="ru-RU" b="1" dirty="0">
                <a:solidFill>
                  <a:schemeClr val="tx1"/>
                </a:solidFill>
              </a:rPr>
              <a:t> </a:t>
            </a:r>
            <a:r>
              <a:rPr lang="ru-RU" b="1" dirty="0" err="1">
                <a:solidFill>
                  <a:schemeClr val="tx1"/>
                </a:solidFill>
              </a:rPr>
              <a:t>установлює</a:t>
            </a:r>
            <a:r>
              <a:rPr lang="ru-RU" b="1" dirty="0">
                <a:solidFill>
                  <a:schemeClr val="tx1"/>
                </a:solidFill>
              </a:rPr>
              <a:t> </a:t>
            </a:r>
            <a:r>
              <a:rPr lang="ru-RU" b="1" dirty="0" err="1">
                <a:solidFill>
                  <a:schemeClr val="tx1"/>
                </a:solidFill>
              </a:rPr>
              <a:t>користувач</a:t>
            </a:r>
            <a:r>
              <a:rPr lang="ru-RU" b="1" dirty="0">
                <a:solidFill>
                  <a:schemeClr val="tx1"/>
                </a:solidFill>
              </a:rPr>
              <a:t>;</a:t>
            </a:r>
            <a:endParaRPr lang="uk-UA" b="1" dirty="0">
              <a:solidFill>
                <a:schemeClr val="tx1"/>
              </a:solidFill>
            </a:endParaRPr>
          </a:p>
        </p:txBody>
      </p:sp>
      <p:grpSp>
        <p:nvGrpSpPr>
          <p:cNvPr id="9" name="Групувати 8">
            <a:extLst>
              <a:ext uri="{FF2B5EF4-FFF2-40B4-BE49-F238E27FC236}">
                <a16:creationId xmlns:a16="http://schemas.microsoft.com/office/drawing/2014/main" id="{E62EACB5-670A-05C7-3A35-734118A48D14}"/>
              </a:ext>
            </a:extLst>
          </p:cNvPr>
          <p:cNvGrpSpPr/>
          <p:nvPr/>
        </p:nvGrpSpPr>
        <p:grpSpPr>
          <a:xfrm>
            <a:off x="5089831" y="3905494"/>
            <a:ext cx="3679414" cy="3094754"/>
            <a:chOff x="367393" y="1156064"/>
            <a:chExt cx="4296126" cy="3354976"/>
          </a:xfrm>
        </p:grpSpPr>
        <p:pic>
          <p:nvPicPr>
            <p:cNvPr id="11" name="Picture 2" descr="Купити WinRAR ліцензію в інтернет-магазині Softkey.UA">
              <a:extLst>
                <a:ext uri="{FF2B5EF4-FFF2-40B4-BE49-F238E27FC236}">
                  <a16:creationId xmlns:a16="http://schemas.microsoft.com/office/drawing/2014/main" id="{03FF2E4B-1397-0DFA-7509-8599771BBF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7393" y="1156064"/>
              <a:ext cx="3354976" cy="335497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0" descr="Что такое папки и файлы? Компьютер и Заработок для начинающих">
              <a:extLst>
                <a:ext uri="{FF2B5EF4-FFF2-40B4-BE49-F238E27FC236}">
                  <a16:creationId xmlns:a16="http://schemas.microsoft.com/office/drawing/2014/main" id="{4966F239-3519-809F-5412-E4A09FF619DC}"/>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295729" y="2631897"/>
              <a:ext cx="1367790" cy="136779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red arrow icon on white background. flat style. arrow icon for your web  site design, logo, app, UI. arrow indicated the direction symbol. curved  arrow sign. 35194260 Vector Art at Vecteezy">
              <a:extLst>
                <a:ext uri="{FF2B5EF4-FFF2-40B4-BE49-F238E27FC236}">
                  <a16:creationId xmlns:a16="http://schemas.microsoft.com/office/drawing/2014/main" id="{1FE880B7-DD3A-E5AD-A4C0-5B60D804E39D}"/>
                </a:ext>
              </a:extLst>
            </p:cNvPr>
            <p:cNvPicPr>
              <a:picLocks noChangeAspect="1" noChangeArrowheads="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l="12413" t="23238" r="15389" b="24826"/>
            <a:stretch/>
          </p:blipFill>
          <p:spPr bwMode="auto">
            <a:xfrm rot="2788529">
              <a:off x="2215411" y="2043376"/>
              <a:ext cx="1715589" cy="15803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Групувати 13">
            <a:extLst>
              <a:ext uri="{FF2B5EF4-FFF2-40B4-BE49-F238E27FC236}">
                <a16:creationId xmlns:a16="http://schemas.microsoft.com/office/drawing/2014/main" id="{973AA620-729B-C43E-F9EA-3D38EF33C260}"/>
              </a:ext>
            </a:extLst>
          </p:cNvPr>
          <p:cNvGrpSpPr/>
          <p:nvPr/>
        </p:nvGrpSpPr>
        <p:grpSpPr>
          <a:xfrm>
            <a:off x="7414845" y="1031774"/>
            <a:ext cx="4303245" cy="3203183"/>
            <a:chOff x="5038897" y="1246947"/>
            <a:chExt cx="4493724" cy="3354976"/>
          </a:xfrm>
        </p:grpSpPr>
        <p:pic>
          <p:nvPicPr>
            <p:cNvPr id="15" name="Picture 12" descr="Купити WinRAR ліцензію в інтернет-магазині Softkey.UA">
              <a:extLst>
                <a:ext uri="{FF2B5EF4-FFF2-40B4-BE49-F238E27FC236}">
                  <a16:creationId xmlns:a16="http://schemas.microsoft.com/office/drawing/2014/main" id="{04B53ADF-DFCD-2FA6-88FC-B154973627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8897" y="1246947"/>
              <a:ext cx="3354976" cy="3354976"/>
            </a:xfrm>
            <a:prstGeom prst="rect">
              <a:avLst/>
            </a:prstGeom>
            <a:noFill/>
            <a:extLst>
              <a:ext uri="{909E8E84-426E-40DD-AFC4-6F175D3DCCD1}">
                <a14:hiddenFill xmlns:a14="http://schemas.microsoft.com/office/drawing/2010/main">
                  <a:solidFill>
                    <a:srgbClr val="FFFFFF"/>
                  </a:solidFill>
                </a14:hiddenFill>
              </a:ext>
            </a:extLst>
          </p:spPr>
        </p:pic>
        <p:pic>
          <p:nvPicPr>
            <p:cNvPr id="16" name="Рисунок 15">
              <a:extLst>
                <a:ext uri="{FF2B5EF4-FFF2-40B4-BE49-F238E27FC236}">
                  <a16:creationId xmlns:a16="http://schemas.microsoft.com/office/drawing/2014/main" id="{78E595EB-D1C7-7CD8-EA06-C7FFAADC5BD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84246" y="2325155"/>
              <a:ext cx="1526741" cy="1975649"/>
            </a:xfrm>
            <a:prstGeom prst="rect">
              <a:avLst/>
            </a:prstGeom>
          </p:spPr>
        </p:pic>
        <p:pic>
          <p:nvPicPr>
            <p:cNvPr id="17" name="Рисунок 16">
              <a:extLst>
                <a:ext uri="{FF2B5EF4-FFF2-40B4-BE49-F238E27FC236}">
                  <a16:creationId xmlns:a16="http://schemas.microsoft.com/office/drawing/2014/main" id="{4C173C99-6C51-65AC-5EE6-C12CE4053DA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347616" y="2325155"/>
              <a:ext cx="1453420" cy="1975649"/>
            </a:xfrm>
            <a:prstGeom prst="rect">
              <a:avLst/>
            </a:prstGeom>
          </p:spPr>
        </p:pic>
        <p:pic>
          <p:nvPicPr>
            <p:cNvPr id="18" name="Рисунок 17">
              <a:extLst>
                <a:ext uri="{FF2B5EF4-FFF2-40B4-BE49-F238E27FC236}">
                  <a16:creationId xmlns:a16="http://schemas.microsoft.com/office/drawing/2014/main" id="{981DCD51-DF1A-FA15-9058-77E08F806D7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005880" y="2325156"/>
              <a:ext cx="1526741" cy="1975649"/>
            </a:xfrm>
            <a:prstGeom prst="rect">
              <a:avLst/>
            </a:prstGeom>
          </p:spPr>
        </p:pic>
        <p:sp>
          <p:nvSpPr>
            <p:cNvPr id="19" name="Прямокутник 18">
              <a:extLst>
                <a:ext uri="{FF2B5EF4-FFF2-40B4-BE49-F238E27FC236}">
                  <a16:creationId xmlns:a16="http://schemas.microsoft.com/office/drawing/2014/main" id="{4A5A516A-A39B-F306-80E6-25FE9D262A63}"/>
                </a:ext>
              </a:extLst>
            </p:cNvPr>
            <p:cNvSpPr/>
            <p:nvPr/>
          </p:nvSpPr>
          <p:spPr>
            <a:xfrm>
              <a:off x="6652322" y="3078149"/>
              <a:ext cx="240575" cy="331202"/>
            </a:xfrm>
            <a:prstGeom prst="rect">
              <a:avLst/>
            </a:prstGeom>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endParaRPr lang="uk-UA" b="1" dirty="0"/>
            </a:p>
          </p:txBody>
        </p:sp>
        <p:sp>
          <p:nvSpPr>
            <p:cNvPr id="20" name="Прямокутник 19">
              <a:extLst>
                <a:ext uri="{FF2B5EF4-FFF2-40B4-BE49-F238E27FC236}">
                  <a16:creationId xmlns:a16="http://schemas.microsoft.com/office/drawing/2014/main" id="{5D41174B-0B00-8A4F-A87E-D5560B7C3304}"/>
                </a:ext>
              </a:extLst>
            </p:cNvPr>
            <p:cNvSpPr/>
            <p:nvPr/>
          </p:nvSpPr>
          <p:spPr>
            <a:xfrm>
              <a:off x="7399342" y="3095428"/>
              <a:ext cx="240575" cy="331202"/>
            </a:xfrm>
            <a:prstGeom prst="rect">
              <a:avLst/>
            </a:prstGeom>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endParaRPr lang="uk-UA" b="1" dirty="0"/>
            </a:p>
          </p:txBody>
        </p:sp>
        <p:sp>
          <p:nvSpPr>
            <p:cNvPr id="21" name="Прямокутник 20">
              <a:extLst>
                <a:ext uri="{FF2B5EF4-FFF2-40B4-BE49-F238E27FC236}">
                  <a16:creationId xmlns:a16="http://schemas.microsoft.com/office/drawing/2014/main" id="{54B7F6B6-892E-F0B0-A609-6F3F897E7F40}"/>
                </a:ext>
              </a:extLst>
            </p:cNvPr>
            <p:cNvSpPr/>
            <p:nvPr/>
          </p:nvSpPr>
          <p:spPr>
            <a:xfrm>
              <a:off x="8089137" y="3078149"/>
              <a:ext cx="240575" cy="331202"/>
            </a:xfrm>
            <a:prstGeom prst="rect">
              <a:avLst/>
            </a:prstGeom>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endParaRPr lang="uk-UA" b="1" dirty="0"/>
            </a:p>
          </p:txBody>
        </p:sp>
      </p:grpSp>
      <p:pic>
        <p:nvPicPr>
          <p:cNvPr id="27" name="Picture 8" descr="Методи вилучення з архіву папки з файлами">
            <a:extLst>
              <a:ext uri="{FF2B5EF4-FFF2-40B4-BE49-F238E27FC236}">
                <a16:creationId xmlns:a16="http://schemas.microsoft.com/office/drawing/2014/main" id="{AE8EC330-75E4-4FF5-A634-DBE62CCE0C1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27144" y="1516100"/>
            <a:ext cx="3483158" cy="3263968"/>
          </a:xfrm>
          <a:prstGeom prst="rect">
            <a:avLst/>
          </a:prstGeom>
          <a:noFill/>
          <a:extLst>
            <a:ext uri="{909E8E84-426E-40DD-AFC4-6F175D3DCCD1}">
              <a14:hiddenFill xmlns:a14="http://schemas.microsoft.com/office/drawing/2010/main">
                <a:solidFill>
                  <a:srgbClr val="FFFFFF"/>
                </a:solidFill>
              </a14:hiddenFill>
            </a:ext>
          </a:extLst>
        </p:spPr>
      </p:pic>
      <p:pic>
        <p:nvPicPr>
          <p:cNvPr id="22" name="Рисунок 21">
            <a:hlinkClick r:id="rId11"/>
            <a:extLst>
              <a:ext uri="{FF2B5EF4-FFF2-40B4-BE49-F238E27FC236}">
                <a16:creationId xmlns:a16="http://schemas.microsoft.com/office/drawing/2014/main" id="{59E38453-4CF4-E25B-3F4B-4410F169FC9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462695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par>
                                <p:cTn id="29" presetID="2" presetClass="entr" presetSubtype="4"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fill="hold"/>
                                        <p:tgtEl>
                                          <p:spTgt spid="22"/>
                                        </p:tgtEl>
                                        <p:attrNameLst>
                                          <p:attrName>ppt_x</p:attrName>
                                        </p:attrNameLst>
                                      </p:cBhvr>
                                      <p:tavLst>
                                        <p:tav tm="0">
                                          <p:val>
                                            <p:strVal val="#ppt_x"/>
                                          </p:val>
                                        </p:tav>
                                        <p:tav tm="100000">
                                          <p:val>
                                            <p:strVal val="#ppt_x"/>
                                          </p:val>
                                        </p:tav>
                                      </p:tavLst>
                                    </p:anim>
                                    <p:anim calcmode="lin" valueType="num">
                                      <p:cBhvr additive="base">
                                        <p:cTn id="3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3"/>
              <a:extLst>
                <a:ext uri="{FF2B5EF4-FFF2-40B4-BE49-F238E27FC236}">
                  <a16:creationId xmlns:a16="http://schemas.microsoft.com/office/drawing/2014/main" id="{D1CCA62F-32B0-357B-CAE8-39EA035A38A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941902"/>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a:solidFill>
                  <a:srgbClr val="FF0000"/>
                </a:solidFill>
              </a:rPr>
              <a:t>створення</a:t>
            </a:r>
            <a:r>
              <a:rPr lang="ru-RU" b="1" dirty="0">
                <a:solidFill>
                  <a:schemeClr val="tx1"/>
                </a:solidFill>
              </a:rPr>
              <a:t> </a:t>
            </a:r>
            <a:r>
              <a:rPr lang="ru-RU" b="1" dirty="0" err="1">
                <a:solidFill>
                  <a:schemeClr val="tx1"/>
                </a:solidFill>
              </a:rPr>
              <a:t>архівів</a:t>
            </a:r>
            <a:r>
              <a:rPr lang="ru-RU" b="1" dirty="0">
                <a:solidFill>
                  <a:schemeClr val="tx1"/>
                </a:solidFill>
              </a:rPr>
              <a:t>, </a:t>
            </a:r>
            <a:r>
              <a:rPr lang="ru-RU" b="1" dirty="0" err="1">
                <a:solidFill>
                  <a:schemeClr val="tx1"/>
                </a:solidFill>
              </a:rPr>
              <a:t>які</a:t>
            </a:r>
            <a:r>
              <a:rPr lang="ru-RU" b="1" dirty="0">
                <a:solidFill>
                  <a:schemeClr val="tx1"/>
                </a:solidFill>
              </a:rPr>
              <a:t> </a:t>
            </a:r>
            <a:r>
              <a:rPr lang="ru-RU" b="1" dirty="0" err="1">
                <a:solidFill>
                  <a:schemeClr val="tx1"/>
                </a:solidFill>
              </a:rPr>
              <a:t>містять</a:t>
            </a:r>
            <a:r>
              <a:rPr lang="ru-RU" b="1" dirty="0">
                <a:solidFill>
                  <a:schemeClr val="tx1"/>
                </a:solidFill>
              </a:rPr>
              <a:t> модуль </a:t>
            </a:r>
            <a:r>
              <a:rPr lang="ru-RU" b="1" dirty="0" err="1">
                <a:solidFill>
                  <a:schemeClr val="tx1"/>
                </a:solidFill>
              </a:rPr>
              <a:t>видобування</a:t>
            </a:r>
            <a:r>
              <a:rPr lang="ru-RU" b="1" dirty="0">
                <a:solidFill>
                  <a:schemeClr val="tx1"/>
                </a:solidFill>
              </a:rPr>
              <a:t> </a:t>
            </a:r>
            <a:r>
              <a:rPr lang="ru-RU" b="1" dirty="0" err="1">
                <a:solidFill>
                  <a:schemeClr val="tx1"/>
                </a:solidFill>
              </a:rPr>
              <a:t>файлів</a:t>
            </a:r>
            <a:r>
              <a:rPr lang="ru-RU" b="1" dirty="0">
                <a:solidFill>
                  <a:schemeClr val="tx1"/>
                </a:solidFill>
              </a:rPr>
              <a:t> і папок й не </a:t>
            </a:r>
            <a:r>
              <a:rPr lang="ru-RU" b="1" dirty="0" err="1">
                <a:solidFill>
                  <a:schemeClr val="tx1"/>
                </a:solidFill>
              </a:rPr>
              <a:t>потребують</a:t>
            </a:r>
            <a:r>
              <a:rPr lang="ru-RU" b="1" dirty="0">
                <a:solidFill>
                  <a:schemeClr val="tx1"/>
                </a:solidFill>
              </a:rPr>
              <a:t> для </a:t>
            </a:r>
            <a:r>
              <a:rPr lang="ru-RU" b="1" dirty="0" err="1">
                <a:solidFill>
                  <a:schemeClr val="tx1"/>
                </a:solidFill>
              </a:rPr>
              <a:t>видобування</a:t>
            </a:r>
            <a:r>
              <a:rPr lang="ru-RU" b="1" dirty="0">
                <a:solidFill>
                  <a:schemeClr val="tx1"/>
                </a:solidFill>
              </a:rPr>
              <a:t> </a:t>
            </a:r>
            <a:r>
              <a:rPr lang="ru-RU" b="1" dirty="0" err="1">
                <a:solidFill>
                  <a:schemeClr val="tx1"/>
                </a:solidFill>
              </a:rPr>
              <a:t>наявності</a:t>
            </a:r>
            <a:r>
              <a:rPr lang="ru-RU" b="1" dirty="0">
                <a:solidFill>
                  <a:schemeClr val="tx1"/>
                </a:solidFill>
              </a:rPr>
              <a:t> </a:t>
            </a:r>
            <a:r>
              <a:rPr lang="ru-RU" b="1" dirty="0" err="1">
                <a:solidFill>
                  <a:schemeClr val="tx1"/>
                </a:solidFill>
              </a:rPr>
              <a:t>архі-ватора</a:t>
            </a:r>
            <a:r>
              <a:rPr lang="ru-RU" b="1" dirty="0">
                <a:solidFill>
                  <a:schemeClr val="tx1"/>
                </a:solidFill>
              </a:rPr>
              <a:t>, – так </a:t>
            </a:r>
            <a:r>
              <a:rPr lang="ru-RU" b="1" dirty="0" err="1">
                <a:solidFill>
                  <a:schemeClr val="tx1"/>
                </a:solidFill>
              </a:rPr>
              <a:t>званих</a:t>
            </a:r>
            <a:r>
              <a:rPr lang="ru-RU" b="1" dirty="0">
                <a:solidFill>
                  <a:schemeClr val="tx1"/>
                </a:solidFill>
              </a:rPr>
              <a:t> </a:t>
            </a:r>
            <a:r>
              <a:rPr lang="en-US" b="1" dirty="0">
                <a:solidFill>
                  <a:srgbClr val="FF0000"/>
                </a:solidFill>
              </a:rPr>
              <a:t>SFX-</a:t>
            </a:r>
            <a:r>
              <a:rPr lang="ru-RU" b="1" dirty="0" err="1">
                <a:solidFill>
                  <a:srgbClr val="FF0000"/>
                </a:solidFill>
              </a:rPr>
              <a:t>архівів</a:t>
            </a:r>
            <a:r>
              <a:rPr lang="ru-RU" b="1" dirty="0">
                <a:solidFill>
                  <a:schemeClr val="tx1"/>
                </a:solidFill>
              </a:rPr>
              <a:t>; </a:t>
            </a:r>
            <a:r>
              <a:rPr lang="ru-RU" b="1" dirty="0" err="1">
                <a:solidFill>
                  <a:srgbClr val="FF0000"/>
                </a:solidFill>
              </a:rPr>
              <a:t>перевірка</a:t>
            </a:r>
            <a:r>
              <a:rPr lang="ru-RU" b="1" dirty="0">
                <a:solidFill>
                  <a:srgbClr val="FF0000"/>
                </a:solidFill>
              </a:rPr>
              <a:t> </a:t>
            </a:r>
            <a:r>
              <a:rPr lang="ru-RU" b="1" dirty="0" err="1">
                <a:solidFill>
                  <a:srgbClr val="FF0000"/>
                </a:solidFill>
              </a:rPr>
              <a:t>цілісності</a:t>
            </a:r>
            <a:r>
              <a:rPr lang="ru-RU" b="1" dirty="0">
                <a:solidFill>
                  <a:srgbClr val="FF0000"/>
                </a:solidFill>
              </a:rPr>
              <a:t> </a:t>
            </a:r>
            <a:r>
              <a:rPr lang="ru-RU" b="1" dirty="0" err="1">
                <a:solidFill>
                  <a:srgbClr val="FF0000"/>
                </a:solidFill>
              </a:rPr>
              <a:t>даних</a:t>
            </a:r>
            <a:r>
              <a:rPr lang="ru-RU" b="1" dirty="0">
                <a:solidFill>
                  <a:srgbClr val="FF0000"/>
                </a:solidFill>
              </a:rPr>
              <a:t> </a:t>
            </a:r>
            <a:r>
              <a:rPr lang="ru-RU" b="1" dirty="0">
                <a:solidFill>
                  <a:schemeClr val="tx1"/>
                </a:solidFill>
              </a:rPr>
              <a:t>в </a:t>
            </a:r>
            <a:r>
              <a:rPr lang="ru-RU" b="1" dirty="0" err="1">
                <a:solidFill>
                  <a:schemeClr val="tx1"/>
                </a:solidFill>
              </a:rPr>
              <a:t>архівах</a:t>
            </a:r>
            <a:r>
              <a:rPr lang="ru-RU" b="1" dirty="0">
                <a:solidFill>
                  <a:schemeClr val="tx1"/>
                </a:solidFill>
              </a:rPr>
              <a:t>; </a:t>
            </a:r>
            <a:r>
              <a:rPr lang="ru-RU" b="1" dirty="0" err="1">
                <a:solidFill>
                  <a:srgbClr val="FF0000"/>
                </a:solidFill>
              </a:rPr>
              <a:t>шифрування</a:t>
            </a:r>
            <a:r>
              <a:rPr lang="ru-RU" b="1" dirty="0">
                <a:solidFill>
                  <a:srgbClr val="FF0000"/>
                </a:solidFill>
              </a:rPr>
              <a:t> </a:t>
            </a:r>
            <a:r>
              <a:rPr lang="ru-RU" b="1" dirty="0" err="1">
                <a:solidFill>
                  <a:srgbClr val="FF0000"/>
                </a:solidFill>
              </a:rPr>
              <a:t>даних</a:t>
            </a:r>
            <a:r>
              <a:rPr lang="ru-RU" b="1" dirty="0">
                <a:solidFill>
                  <a:srgbClr val="FF0000"/>
                </a:solidFill>
              </a:rPr>
              <a:t> </a:t>
            </a:r>
            <a:r>
              <a:rPr lang="ru-RU" b="1" dirty="0">
                <a:solidFill>
                  <a:schemeClr val="tx1"/>
                </a:solidFill>
              </a:rPr>
              <a:t>та </a:t>
            </a:r>
            <a:r>
              <a:rPr lang="ru-RU" b="1" dirty="0" err="1">
                <a:solidFill>
                  <a:schemeClr val="tx1"/>
                </a:solidFill>
              </a:rPr>
              <a:t>імен</a:t>
            </a:r>
            <a:r>
              <a:rPr lang="ru-RU" b="1" dirty="0">
                <a:solidFill>
                  <a:schemeClr val="tx1"/>
                </a:solidFill>
              </a:rPr>
              <a:t> </a:t>
            </a:r>
            <a:r>
              <a:rPr lang="ru-RU" b="1" dirty="0" err="1">
                <a:solidFill>
                  <a:schemeClr val="tx1"/>
                </a:solidFill>
              </a:rPr>
              <a:t>файлів</a:t>
            </a:r>
            <a:r>
              <a:rPr lang="ru-RU" b="1" dirty="0">
                <a:solidFill>
                  <a:schemeClr val="tx1"/>
                </a:solidFill>
              </a:rPr>
              <a:t> в </a:t>
            </a:r>
            <a:r>
              <a:rPr lang="ru-RU" b="1" dirty="0" err="1">
                <a:solidFill>
                  <a:schemeClr val="tx1"/>
                </a:solidFill>
              </a:rPr>
              <a:t>архівах</a:t>
            </a:r>
            <a:r>
              <a:rPr lang="ru-RU" b="1" dirty="0">
                <a:solidFill>
                  <a:schemeClr val="tx1"/>
                </a:solidFill>
              </a:rPr>
              <a:t> та </a:t>
            </a:r>
            <a:r>
              <a:rPr lang="ru-RU" b="1" dirty="0" err="1">
                <a:solidFill>
                  <a:schemeClr val="tx1"/>
                </a:solidFill>
              </a:rPr>
              <a:t>інші</a:t>
            </a:r>
            <a:r>
              <a:rPr lang="ru-RU" b="1" dirty="0">
                <a:solidFill>
                  <a:schemeClr val="tx1"/>
                </a:solidFill>
              </a:rPr>
              <a:t>.</a:t>
            </a:r>
            <a:endParaRPr lang="uk-UA" b="1" dirty="0">
              <a:solidFill>
                <a:schemeClr val="tx1"/>
              </a:solidFill>
            </a:endParaRPr>
          </a:p>
        </p:txBody>
      </p:sp>
      <p:grpSp>
        <p:nvGrpSpPr>
          <p:cNvPr id="9" name="Групувати 8">
            <a:extLst>
              <a:ext uri="{FF2B5EF4-FFF2-40B4-BE49-F238E27FC236}">
                <a16:creationId xmlns:a16="http://schemas.microsoft.com/office/drawing/2014/main" id="{1EEF8477-8C06-F974-45CC-BDD79C2861A2}"/>
              </a:ext>
            </a:extLst>
          </p:cNvPr>
          <p:cNvGrpSpPr/>
          <p:nvPr/>
        </p:nvGrpSpPr>
        <p:grpSpPr>
          <a:xfrm>
            <a:off x="4804057" y="3357810"/>
            <a:ext cx="3878057" cy="3558730"/>
            <a:chOff x="9108232" y="1279884"/>
            <a:chExt cx="3286478" cy="3273496"/>
          </a:xfrm>
        </p:grpSpPr>
        <p:grpSp>
          <p:nvGrpSpPr>
            <p:cNvPr id="11" name="Групувати 10">
              <a:extLst>
                <a:ext uri="{FF2B5EF4-FFF2-40B4-BE49-F238E27FC236}">
                  <a16:creationId xmlns:a16="http://schemas.microsoft.com/office/drawing/2014/main" id="{AFCB2299-8EAF-833E-9EB4-E94C3E1958D3}"/>
                </a:ext>
              </a:extLst>
            </p:cNvPr>
            <p:cNvGrpSpPr/>
            <p:nvPr/>
          </p:nvGrpSpPr>
          <p:grpSpPr>
            <a:xfrm>
              <a:off x="9108232" y="1279884"/>
              <a:ext cx="3286478" cy="3273496"/>
              <a:chOff x="9163648" y="1333338"/>
              <a:chExt cx="3064391" cy="3064391"/>
            </a:xfrm>
          </p:grpSpPr>
          <p:pic>
            <p:nvPicPr>
              <p:cNvPr id="13" name="Picture 14" descr="Exe file format - Free files and folders icons">
                <a:extLst>
                  <a:ext uri="{FF2B5EF4-FFF2-40B4-BE49-F238E27FC236}">
                    <a16:creationId xmlns:a16="http://schemas.microsoft.com/office/drawing/2014/main" id="{C4B657B5-D0CC-EFA8-FA9B-941AD8A967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63648" y="1333338"/>
                <a:ext cx="3064391" cy="30643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6" descr="Купити WinRAR ліцензію в інтернет-магазині Softkey.UA">
                <a:extLst>
                  <a:ext uri="{FF2B5EF4-FFF2-40B4-BE49-F238E27FC236}">
                    <a16:creationId xmlns:a16="http://schemas.microsoft.com/office/drawing/2014/main" id="{9BFBBA0A-43FD-9913-8B7E-D8598DA805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21526" y="1885289"/>
                <a:ext cx="1548633" cy="1413755"/>
              </a:xfrm>
              <a:prstGeom prst="rect">
                <a:avLst/>
              </a:prstGeom>
              <a:noFill/>
              <a:extLst>
                <a:ext uri="{909E8E84-426E-40DD-AFC4-6F175D3DCCD1}">
                  <a14:hiddenFill xmlns:a14="http://schemas.microsoft.com/office/drawing/2010/main">
                    <a:solidFill>
                      <a:srgbClr val="FFFFFF"/>
                    </a:solidFill>
                  </a14:hiddenFill>
                </a:ext>
              </a:extLst>
            </p:spPr>
          </p:pic>
        </p:grpSp>
        <p:sp>
          <p:nvSpPr>
            <p:cNvPr id="12" name="Прямокутник 11">
              <a:extLst>
                <a:ext uri="{FF2B5EF4-FFF2-40B4-BE49-F238E27FC236}">
                  <a16:creationId xmlns:a16="http://schemas.microsoft.com/office/drawing/2014/main" id="{1E0B180F-E649-8206-A527-A2DB794E7230}"/>
                </a:ext>
              </a:extLst>
            </p:cNvPr>
            <p:cNvSpPr/>
            <p:nvPr/>
          </p:nvSpPr>
          <p:spPr>
            <a:xfrm>
              <a:off x="9921036" y="1521224"/>
              <a:ext cx="1221360" cy="923330"/>
            </a:xfrm>
            <a:prstGeom prst="rect">
              <a:avLst/>
            </a:prstGeom>
            <a:noFill/>
          </p:spPr>
          <p:txBody>
            <a:bodyPr wrap="none" lIns="91440" tIns="45720" rIns="91440" bIns="45720">
              <a:spAutoFit/>
            </a:bodyPr>
            <a:lstStyle/>
            <a:p>
              <a:pPr algn="ctr"/>
              <a:r>
                <a:rPr lang="en-US" sz="5400" b="1" cap="none" spc="50" dirty="0">
                  <a:ln w="9525" cmpd="sng">
                    <a:solidFill>
                      <a:schemeClr val="accent1"/>
                    </a:solidFill>
                    <a:prstDash val="solid"/>
                  </a:ln>
                  <a:solidFill>
                    <a:srgbClr val="70AD47">
                      <a:tint val="1000"/>
                    </a:srgbClr>
                  </a:solidFill>
                  <a:effectLst>
                    <a:glow rad="38100">
                      <a:schemeClr val="accent1">
                        <a:alpha val="40000"/>
                      </a:schemeClr>
                    </a:glow>
                  </a:effectLst>
                </a:rPr>
                <a:t>SFX</a:t>
              </a:r>
              <a:endParaRPr lang="uk-UA" sz="54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grpSp>
      <p:grpSp>
        <p:nvGrpSpPr>
          <p:cNvPr id="2" name="Групувати 1">
            <a:extLst>
              <a:ext uri="{FF2B5EF4-FFF2-40B4-BE49-F238E27FC236}">
                <a16:creationId xmlns:a16="http://schemas.microsoft.com/office/drawing/2014/main" id="{F4D36B10-3E14-0AF9-1911-8B3060653DFA}"/>
              </a:ext>
            </a:extLst>
          </p:cNvPr>
          <p:cNvGrpSpPr/>
          <p:nvPr/>
        </p:nvGrpSpPr>
        <p:grpSpPr>
          <a:xfrm>
            <a:off x="1644576" y="1391844"/>
            <a:ext cx="3317491" cy="3174819"/>
            <a:chOff x="4508590" y="1168570"/>
            <a:chExt cx="3317491" cy="3174819"/>
          </a:xfrm>
        </p:grpSpPr>
        <p:pic>
          <p:nvPicPr>
            <p:cNvPr id="1026" name="Picture 2" descr="Купити WinRAR ліцензію в інтернет-магазині Softkey.UA">
              <a:extLst>
                <a:ext uri="{FF2B5EF4-FFF2-40B4-BE49-F238E27FC236}">
                  <a16:creationId xmlns:a16="http://schemas.microsoft.com/office/drawing/2014/main" id="{196C5A77-35B1-ECB2-0379-5E26870B50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08590" y="1168570"/>
              <a:ext cx="3174819" cy="317481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Смайлик-эмодзи ⚙ 'Шестеренка' ВК (ВКонтакте), Инстаграм, Ватсап: код  смайла, значение и расшифровка">
              <a:extLst>
                <a:ext uri="{FF2B5EF4-FFF2-40B4-BE49-F238E27FC236}">
                  <a16:creationId xmlns:a16="http://schemas.microsoft.com/office/drawing/2014/main" id="{2CFE2E6F-6D2B-D082-9834-96846A5457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1296" y="1430939"/>
              <a:ext cx="152400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descr="Смайлик-эмодзи ⚙ 'Шестеренка' ВК (ВКонтакте), Инстаграм, Ватсап: код  смайла, значение и расшифровка">
              <a:extLst>
                <a:ext uri="{FF2B5EF4-FFF2-40B4-BE49-F238E27FC236}">
                  <a16:creationId xmlns:a16="http://schemas.microsoft.com/office/drawing/2014/main" id="{91BE8013-4902-5306-60E1-C530317EAB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22297" y="2319213"/>
              <a:ext cx="1003784" cy="100378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Групувати 2">
            <a:extLst>
              <a:ext uri="{FF2B5EF4-FFF2-40B4-BE49-F238E27FC236}">
                <a16:creationId xmlns:a16="http://schemas.microsoft.com/office/drawing/2014/main" id="{D5A79120-1C0C-9125-BC97-E1DBA67FEF3D}"/>
              </a:ext>
            </a:extLst>
          </p:cNvPr>
          <p:cNvGrpSpPr/>
          <p:nvPr/>
        </p:nvGrpSpPr>
        <p:grpSpPr>
          <a:xfrm>
            <a:off x="8666776" y="753230"/>
            <a:ext cx="3275986" cy="3174819"/>
            <a:chOff x="8494410" y="1233695"/>
            <a:chExt cx="3275986" cy="3174819"/>
          </a:xfrm>
        </p:grpSpPr>
        <p:pic>
          <p:nvPicPr>
            <p:cNvPr id="1030" name="Picture 6" descr="Купити WinRAR ліцензію в інтернет-магазині Softkey.UA">
              <a:extLst>
                <a:ext uri="{FF2B5EF4-FFF2-40B4-BE49-F238E27FC236}">
                  <a16:creationId xmlns:a16="http://schemas.microsoft.com/office/drawing/2014/main" id="{81C94C31-16D5-4CC5-62B8-C8BF21A2125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94410" y="1233695"/>
              <a:ext cx="3174819" cy="317481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Как нарисовать замок с ключом поэтапно?">
              <a:extLst>
                <a:ext uri="{FF2B5EF4-FFF2-40B4-BE49-F238E27FC236}">
                  <a16:creationId xmlns:a16="http://schemas.microsoft.com/office/drawing/2014/main" id="{1A2497D7-7094-7DCE-B7C1-5854060F30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83103" y="1398551"/>
              <a:ext cx="2287293" cy="2030449"/>
            </a:xfrm>
            <a:prstGeom prst="rect">
              <a:avLst/>
            </a:prstGeom>
            <a:noFill/>
            <a:extLst>
              <a:ext uri="{909E8E84-426E-40DD-AFC4-6F175D3DCCD1}">
                <a14:hiddenFill xmlns:a14="http://schemas.microsoft.com/office/drawing/2010/main">
                  <a:solidFill>
                    <a:srgbClr val="FFFFFF"/>
                  </a:solidFill>
                </a14:hiddenFill>
              </a:ext>
            </a:extLst>
          </p:spPr>
        </p:pic>
      </p:grpSp>
      <p:pic>
        <p:nvPicPr>
          <p:cNvPr id="19" name="Рисунок 18">
            <a:hlinkClick r:id="rId9"/>
            <a:extLst>
              <a:ext uri="{FF2B5EF4-FFF2-40B4-BE49-F238E27FC236}">
                <a16:creationId xmlns:a16="http://schemas.microsoft.com/office/drawing/2014/main" id="{074341F9-8973-EC29-509D-85EAB0DC5C3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583709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3"/>
              <a:extLst>
                <a:ext uri="{FF2B5EF4-FFF2-40B4-BE49-F238E27FC236}">
                  <a16:creationId xmlns:a16="http://schemas.microsoft.com/office/drawing/2014/main" id="{D1CCA62F-32B0-357B-CAE8-39EA035A38A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907068"/>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a:solidFill>
                  <a:schemeClr val="tx1"/>
                </a:solidFill>
              </a:rPr>
              <a:t>Розглянемо</a:t>
            </a:r>
            <a:r>
              <a:rPr lang="ru-RU" b="1" dirty="0">
                <a:solidFill>
                  <a:schemeClr val="tx1"/>
                </a:solidFill>
              </a:rPr>
              <a:t> </a:t>
            </a:r>
            <a:r>
              <a:rPr lang="ru-RU" b="1" dirty="0" err="1">
                <a:solidFill>
                  <a:schemeClr val="tx1"/>
                </a:solidFill>
              </a:rPr>
              <a:t>послідовність</a:t>
            </a:r>
            <a:r>
              <a:rPr lang="ru-RU" b="1" dirty="0">
                <a:solidFill>
                  <a:schemeClr val="tx1"/>
                </a:solidFill>
              </a:rPr>
              <a:t> </a:t>
            </a:r>
            <a:r>
              <a:rPr lang="ru-RU" b="1" dirty="0" err="1">
                <a:solidFill>
                  <a:schemeClr val="tx1"/>
                </a:solidFill>
              </a:rPr>
              <a:t>здійснення</a:t>
            </a:r>
            <a:r>
              <a:rPr lang="ru-RU" b="1" dirty="0">
                <a:solidFill>
                  <a:schemeClr val="tx1"/>
                </a:solidFill>
              </a:rPr>
              <a:t> </a:t>
            </a:r>
            <a:r>
              <a:rPr lang="ru-RU" b="1" dirty="0" err="1">
                <a:solidFill>
                  <a:schemeClr val="tx1"/>
                </a:solidFill>
              </a:rPr>
              <a:t>операцій</a:t>
            </a:r>
            <a:r>
              <a:rPr lang="ru-RU" b="1" dirty="0">
                <a:solidFill>
                  <a:schemeClr val="tx1"/>
                </a:solidFill>
              </a:rPr>
              <a:t> над </a:t>
            </a:r>
            <a:r>
              <a:rPr lang="ru-RU" b="1" dirty="0" err="1">
                <a:solidFill>
                  <a:schemeClr val="tx1"/>
                </a:solidFill>
              </a:rPr>
              <a:t>архівами</a:t>
            </a:r>
            <a:r>
              <a:rPr lang="ru-RU" b="1" dirty="0">
                <a:solidFill>
                  <a:schemeClr val="tx1"/>
                </a:solidFill>
              </a:rPr>
              <a:t> з </a:t>
            </a:r>
            <a:r>
              <a:rPr lang="ru-RU" b="1" dirty="0" err="1">
                <a:solidFill>
                  <a:schemeClr val="tx1"/>
                </a:solidFill>
              </a:rPr>
              <a:t>використанням</a:t>
            </a:r>
            <a:r>
              <a:rPr lang="ru-RU" b="1" dirty="0">
                <a:solidFill>
                  <a:schemeClr val="tx1"/>
                </a:solidFill>
              </a:rPr>
              <a:t> </a:t>
            </a:r>
            <a:r>
              <a:rPr lang="ru-RU" b="1" dirty="0" err="1">
                <a:solidFill>
                  <a:schemeClr val="tx1"/>
                </a:solidFill>
              </a:rPr>
              <a:t>програми</a:t>
            </a:r>
            <a:r>
              <a:rPr lang="ru-RU" b="1" dirty="0">
                <a:solidFill>
                  <a:schemeClr val="tx1"/>
                </a:solidFill>
              </a:rPr>
              <a:t> </a:t>
            </a:r>
            <a:r>
              <a:rPr lang="ru-RU" b="1" dirty="0">
                <a:solidFill>
                  <a:srgbClr val="FF0000"/>
                </a:solidFill>
              </a:rPr>
              <a:t>7-</a:t>
            </a:r>
            <a:r>
              <a:rPr lang="en-US" b="1" dirty="0">
                <a:solidFill>
                  <a:srgbClr val="FF0000"/>
                </a:solidFill>
              </a:rPr>
              <a:t>zip</a:t>
            </a:r>
            <a:r>
              <a:rPr lang="en-US" b="1" dirty="0">
                <a:solidFill>
                  <a:schemeClr val="tx1"/>
                </a:solidFill>
              </a:rPr>
              <a:t>. </a:t>
            </a:r>
            <a:r>
              <a:rPr lang="ru-RU" b="1" dirty="0" err="1">
                <a:solidFill>
                  <a:schemeClr val="tx1"/>
                </a:solidFill>
              </a:rPr>
              <a:t>Ця</a:t>
            </a:r>
            <a:r>
              <a:rPr lang="ru-RU" b="1" dirty="0">
                <a:solidFill>
                  <a:schemeClr val="tx1"/>
                </a:solidFill>
              </a:rPr>
              <a:t> </a:t>
            </a:r>
            <a:r>
              <a:rPr lang="ru-RU" b="1" dirty="0" err="1">
                <a:solidFill>
                  <a:schemeClr val="tx1"/>
                </a:solidFill>
              </a:rPr>
              <a:t>програма</a:t>
            </a:r>
            <a:r>
              <a:rPr lang="ru-RU" b="1" dirty="0">
                <a:solidFill>
                  <a:schemeClr val="tx1"/>
                </a:solidFill>
              </a:rPr>
              <a:t> </a:t>
            </a:r>
            <a:r>
              <a:rPr lang="ru-RU" b="1" dirty="0" err="1">
                <a:solidFill>
                  <a:schemeClr val="tx1"/>
                </a:solidFill>
              </a:rPr>
              <a:t>належить</a:t>
            </a:r>
            <a:r>
              <a:rPr lang="ru-RU" b="1" dirty="0">
                <a:solidFill>
                  <a:schemeClr val="tx1"/>
                </a:solidFill>
              </a:rPr>
              <a:t> до </a:t>
            </a:r>
            <a:r>
              <a:rPr lang="ru-RU" b="1" dirty="0" err="1">
                <a:solidFill>
                  <a:schemeClr val="tx1"/>
                </a:solidFill>
              </a:rPr>
              <a:t>програм</a:t>
            </a:r>
            <a:r>
              <a:rPr lang="ru-RU" b="1" dirty="0">
                <a:solidFill>
                  <a:schemeClr val="tx1"/>
                </a:solidFill>
              </a:rPr>
              <a:t> з </a:t>
            </a:r>
            <a:r>
              <a:rPr lang="ru-RU" b="1" dirty="0" err="1">
                <a:solidFill>
                  <a:schemeClr val="tx1"/>
                </a:solidFill>
              </a:rPr>
              <a:t>ліцензією</a:t>
            </a:r>
            <a:r>
              <a:rPr lang="ru-RU" b="1" dirty="0">
                <a:solidFill>
                  <a:schemeClr val="tx1"/>
                </a:solidFill>
              </a:rPr>
              <a:t> </a:t>
            </a:r>
            <a:r>
              <a:rPr lang="en-US" b="1" dirty="0">
                <a:solidFill>
                  <a:srgbClr val="FF0000"/>
                </a:solidFill>
              </a:rPr>
              <a:t>free software</a:t>
            </a:r>
            <a:r>
              <a:rPr lang="ru-RU" b="1" dirty="0">
                <a:solidFill>
                  <a:srgbClr val="FF0000"/>
                </a:solidFill>
              </a:rPr>
              <a:t> </a:t>
            </a:r>
            <a:r>
              <a:rPr lang="ru-RU" b="1" dirty="0">
                <a:solidFill>
                  <a:schemeClr val="tx1"/>
                </a:solidFill>
              </a:rPr>
              <a:t>(</a:t>
            </a:r>
            <a:r>
              <a:rPr lang="ru-RU" b="1" dirty="0" err="1">
                <a:solidFill>
                  <a:schemeClr val="tx1"/>
                </a:solidFill>
              </a:rPr>
              <a:t>вільне</a:t>
            </a:r>
            <a:r>
              <a:rPr lang="ru-RU" b="1" dirty="0">
                <a:solidFill>
                  <a:schemeClr val="tx1"/>
                </a:solidFill>
              </a:rPr>
              <a:t> </a:t>
            </a:r>
            <a:r>
              <a:rPr lang="ru-RU" b="1" dirty="0" err="1">
                <a:solidFill>
                  <a:schemeClr val="tx1"/>
                </a:solidFill>
              </a:rPr>
              <a:t>програмне</a:t>
            </a:r>
            <a:r>
              <a:rPr lang="ru-RU" b="1" dirty="0">
                <a:solidFill>
                  <a:schemeClr val="tx1"/>
                </a:solidFill>
              </a:rPr>
              <a:t> </a:t>
            </a:r>
            <a:r>
              <a:rPr lang="ru-RU" b="1" dirty="0" err="1">
                <a:solidFill>
                  <a:schemeClr val="tx1"/>
                </a:solidFill>
              </a:rPr>
              <a:t>забезпечення</a:t>
            </a:r>
            <a:r>
              <a:rPr lang="ru-RU" b="1" dirty="0">
                <a:solidFill>
                  <a:schemeClr val="tx1"/>
                </a:solidFill>
              </a:rPr>
              <a:t>) і </a:t>
            </a:r>
            <a:r>
              <a:rPr lang="ru-RU" b="1" dirty="0" err="1">
                <a:solidFill>
                  <a:schemeClr val="tx1"/>
                </a:solidFill>
              </a:rPr>
              <a:t>може</a:t>
            </a:r>
            <a:r>
              <a:rPr lang="ru-RU" b="1" dirty="0">
                <a:solidFill>
                  <a:schemeClr val="tx1"/>
                </a:solidFill>
              </a:rPr>
              <a:t> бути </a:t>
            </a:r>
            <a:r>
              <a:rPr lang="ru-RU" b="1" dirty="0" err="1">
                <a:solidFill>
                  <a:schemeClr val="tx1"/>
                </a:solidFill>
              </a:rPr>
              <a:t>вільно</a:t>
            </a:r>
            <a:r>
              <a:rPr lang="ru-RU" b="1" dirty="0">
                <a:solidFill>
                  <a:schemeClr val="tx1"/>
                </a:solidFill>
              </a:rPr>
              <a:t> </a:t>
            </a:r>
            <a:r>
              <a:rPr lang="ru-RU" b="1" dirty="0" err="1">
                <a:solidFill>
                  <a:schemeClr val="tx1"/>
                </a:solidFill>
              </a:rPr>
              <a:t>завантажена</a:t>
            </a:r>
            <a:r>
              <a:rPr lang="ru-RU" b="1" dirty="0">
                <a:solidFill>
                  <a:schemeClr val="tx1"/>
                </a:solidFill>
              </a:rPr>
              <a:t> </a:t>
            </a:r>
            <a:r>
              <a:rPr lang="ru-RU" b="1" dirty="0" err="1">
                <a:solidFill>
                  <a:schemeClr val="tx1"/>
                </a:solidFill>
              </a:rPr>
              <a:t>із</a:t>
            </a:r>
            <a:r>
              <a:rPr lang="ru-RU" b="1" dirty="0">
                <a:solidFill>
                  <a:schemeClr val="tx1"/>
                </a:solidFill>
              </a:rPr>
              <a:t> сайту </a:t>
            </a:r>
            <a:r>
              <a:rPr lang="ru-RU" b="1" dirty="0" err="1">
                <a:solidFill>
                  <a:schemeClr val="tx1"/>
                </a:solidFill>
              </a:rPr>
              <a:t>розробників</a:t>
            </a:r>
            <a:r>
              <a:rPr lang="ru-RU" b="1" dirty="0">
                <a:solidFill>
                  <a:schemeClr val="tx1"/>
                </a:solidFill>
              </a:rPr>
              <a:t> </a:t>
            </a:r>
            <a:r>
              <a:rPr lang="ru-RU" b="1" dirty="0" err="1">
                <a:solidFill>
                  <a:schemeClr val="tx1"/>
                </a:solidFill>
              </a:rPr>
              <a:t>програми</a:t>
            </a:r>
            <a:r>
              <a:rPr lang="ru-RU" b="1" dirty="0">
                <a:solidFill>
                  <a:schemeClr val="tx1"/>
                </a:solidFill>
              </a:rPr>
              <a:t> (</a:t>
            </a:r>
            <a:r>
              <a:rPr lang="en-US" b="1" dirty="0">
                <a:solidFill>
                  <a:schemeClr val="tx1"/>
                </a:solidFill>
              </a:rPr>
              <a:t>https://7-zip.org). </a:t>
            </a:r>
            <a:endParaRPr lang="uk-UA" b="1" dirty="0">
              <a:solidFill>
                <a:schemeClr val="tx1"/>
              </a:solidFill>
            </a:endParaRPr>
          </a:p>
        </p:txBody>
      </p:sp>
      <p:pic>
        <p:nvPicPr>
          <p:cNvPr id="11" name="Рисунок 10">
            <a:extLst>
              <a:ext uri="{FF2B5EF4-FFF2-40B4-BE49-F238E27FC236}">
                <a16:creationId xmlns:a16="http://schemas.microsoft.com/office/drawing/2014/main" id="{787A94C1-E93A-8CAA-77AD-624BAFDC8F97}"/>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3215" t="10921" r="994" b="16523"/>
          <a:stretch/>
        </p:blipFill>
        <p:spPr>
          <a:xfrm rot="177148">
            <a:off x="4737691" y="1672156"/>
            <a:ext cx="7252977" cy="3239162"/>
          </a:xfrm>
          <a:prstGeom prst="rect">
            <a:avLst/>
          </a:prstGeom>
          <a:ln>
            <a:solidFill>
              <a:schemeClr val="tx1"/>
            </a:solidFill>
          </a:ln>
          <a:effectLst>
            <a:outerShdw blurRad="292100" dist="139700" dir="2700000" algn="tl" rotWithShape="0">
              <a:srgbClr val="333333">
                <a:alpha val="65000"/>
              </a:srgbClr>
            </a:outerShdw>
          </a:effectLst>
        </p:spPr>
      </p:pic>
      <p:pic>
        <p:nvPicPr>
          <p:cNvPr id="5" name="Рисунок 4">
            <a:extLst>
              <a:ext uri="{FF2B5EF4-FFF2-40B4-BE49-F238E27FC236}">
                <a16:creationId xmlns:a16="http://schemas.microsoft.com/office/drawing/2014/main" id="{FA17FDDA-0F56-FD13-728A-626AD2A08DE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4541" y="809135"/>
            <a:ext cx="5166161" cy="6191412"/>
          </a:xfrm>
          <a:prstGeom prst="rect">
            <a:avLst/>
          </a:prstGeom>
          <a:ln>
            <a:noFill/>
          </a:ln>
          <a:effectLst>
            <a:outerShdw blurRad="292100" dist="139700" dir="2700000" algn="tl" rotWithShape="0">
              <a:srgbClr val="333333">
                <a:alpha val="65000"/>
              </a:srgbClr>
            </a:outerShdw>
          </a:effectLst>
        </p:spPr>
      </p:pic>
      <p:pic>
        <p:nvPicPr>
          <p:cNvPr id="4098" name="Picture 2" descr="7-Зіп-що це за програма">
            <a:extLst>
              <a:ext uri="{FF2B5EF4-FFF2-40B4-BE49-F238E27FC236}">
                <a16:creationId xmlns:a16="http://schemas.microsoft.com/office/drawing/2014/main" id="{7A9AF187-D787-CDD5-6F5B-1C138F080492}"/>
              </a:ext>
            </a:extLst>
          </p:cNvPr>
          <p:cNvPicPr>
            <a:picLocks noChangeAspect="1" noChangeArrowheads="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rcRect b="18560"/>
          <a:stretch/>
        </p:blipFill>
        <p:spPr bwMode="auto">
          <a:xfrm>
            <a:off x="1132399" y="2468788"/>
            <a:ext cx="3526685" cy="2872106"/>
          </a:xfrm>
          <a:prstGeom prst="rect">
            <a:avLst/>
          </a:prstGeom>
          <a:noFill/>
          <a:extLst>
            <a:ext uri="{909E8E84-426E-40DD-AFC4-6F175D3DCCD1}">
              <a14:hiddenFill xmlns:a14="http://schemas.microsoft.com/office/drawing/2010/main">
                <a:solidFill>
                  <a:srgbClr val="FFFFFF"/>
                </a:solidFill>
              </a14:hiddenFill>
            </a:ext>
          </a:extLst>
        </p:spPr>
      </p:pic>
      <p:pic>
        <p:nvPicPr>
          <p:cNvPr id="9" name="Рисунок 8">
            <a:hlinkClick r:id="rId10"/>
            <a:extLst>
              <a:ext uri="{FF2B5EF4-FFF2-40B4-BE49-F238E27FC236}">
                <a16:creationId xmlns:a16="http://schemas.microsoft.com/office/drawing/2014/main" id="{F010EB71-2D3A-A687-35DC-1DFF18366F8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3317686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wipe(down)">
                                      <p:cBhvr>
                                        <p:cTn id="11" dur="500"/>
                                        <p:tgtEl>
                                          <p:spTgt spid="4098"/>
                                        </p:tgtEl>
                                      </p:cBhvr>
                                    </p:animEffect>
                                  </p:childTnLst>
                                </p:cTn>
                              </p:par>
                              <p:par>
                                <p:cTn id="12" presetID="22" presetClass="entr" presetSubtype="4"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p:stCondLst>
                              <p:cond delay="1000"/>
                            </p:stCondLst>
                            <p:childTnLst>
                              <p:par>
                                <p:cTn id="16" presetID="16" presetClass="entr" presetSubtype="21" fill="hold"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par>
                                <p:cTn id="19" presetID="2" presetClass="entr" presetSubtype="4"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Picture 2" descr="7-Зіп-що це за програма">
            <a:extLst>
              <a:ext uri="{FF2B5EF4-FFF2-40B4-BE49-F238E27FC236}">
                <a16:creationId xmlns:a16="http://schemas.microsoft.com/office/drawing/2014/main" id="{E6DE73E9-3F5A-9ED2-BF64-ACC0B54FD5C2}"/>
              </a:ext>
            </a:extLst>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b="18560"/>
          <a:stretch/>
        </p:blipFill>
        <p:spPr bwMode="auto">
          <a:xfrm>
            <a:off x="1161857" y="-363469"/>
            <a:ext cx="9403355" cy="7344066"/>
          </a:xfrm>
          <a:prstGeom prst="rect">
            <a:avLst/>
          </a:prstGeom>
          <a:noFill/>
          <a:extLst>
            <a:ext uri="{909E8E84-426E-40DD-AFC4-6F175D3DCCD1}">
              <a14:hiddenFill xmlns:a14="http://schemas.microsoft.com/office/drawing/2010/main">
                <a:solidFill>
                  <a:srgbClr val="FFFFFF"/>
                </a:solidFill>
              </a14:hiddenFill>
            </a:ext>
          </a:extLst>
        </p:spPr>
      </p:pic>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5"/>
              <a:extLst>
                <a:ext uri="{FF2B5EF4-FFF2-40B4-BE49-F238E27FC236}">
                  <a16:creationId xmlns:a16="http://schemas.microsoft.com/office/drawing/2014/main" id="{D1CCA62F-32B0-357B-CAE8-39EA035A38A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0"/>
            <a:ext cx="11949668" cy="1169947"/>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З </a:t>
            </a:r>
            <a:r>
              <a:rPr lang="ru-RU" b="1" dirty="0" err="1">
                <a:solidFill>
                  <a:schemeClr val="tx1"/>
                </a:solidFill>
              </a:rPr>
              <a:t>її</a:t>
            </a:r>
            <a:r>
              <a:rPr lang="ru-RU" b="1" dirty="0">
                <a:solidFill>
                  <a:schemeClr val="tx1"/>
                </a:solidFill>
              </a:rPr>
              <a:t> </a:t>
            </a:r>
            <a:r>
              <a:rPr lang="ru-RU" b="1" dirty="0" err="1">
                <a:solidFill>
                  <a:schemeClr val="tx1"/>
                </a:solidFill>
              </a:rPr>
              <a:t>використанням</a:t>
            </a:r>
            <a:r>
              <a:rPr lang="ru-RU" b="1" dirty="0">
                <a:solidFill>
                  <a:schemeClr val="tx1"/>
                </a:solidFill>
              </a:rPr>
              <a:t> </a:t>
            </a:r>
            <a:r>
              <a:rPr lang="ru-RU" b="1" dirty="0" err="1">
                <a:solidFill>
                  <a:schemeClr val="tx1"/>
                </a:solidFill>
              </a:rPr>
              <a:t>можна</a:t>
            </a:r>
            <a:r>
              <a:rPr lang="ru-RU" b="1" dirty="0">
                <a:solidFill>
                  <a:schemeClr val="tx1"/>
                </a:solidFill>
              </a:rPr>
              <a:t>: </a:t>
            </a:r>
            <a:r>
              <a:rPr lang="ru-RU" b="1" dirty="0" err="1">
                <a:solidFill>
                  <a:schemeClr val="tx1"/>
                </a:solidFill>
              </a:rPr>
              <a:t>створювати</a:t>
            </a:r>
            <a:r>
              <a:rPr lang="ru-RU" b="1" dirty="0">
                <a:solidFill>
                  <a:schemeClr val="tx1"/>
                </a:solidFill>
              </a:rPr>
              <a:t> </a:t>
            </a:r>
            <a:r>
              <a:rPr lang="ru-RU" b="1" dirty="0" err="1">
                <a:solidFill>
                  <a:schemeClr val="tx1"/>
                </a:solidFill>
              </a:rPr>
              <a:t>архівні</a:t>
            </a:r>
            <a:r>
              <a:rPr lang="ru-RU" b="1" dirty="0">
                <a:solidFill>
                  <a:schemeClr val="tx1"/>
                </a:solidFill>
              </a:rPr>
              <a:t> </a:t>
            </a:r>
            <a:r>
              <a:rPr lang="ru-RU" b="1" dirty="0" err="1">
                <a:solidFill>
                  <a:schemeClr val="tx1"/>
                </a:solidFill>
              </a:rPr>
              <a:t>файли</a:t>
            </a:r>
            <a:r>
              <a:rPr lang="ru-RU" b="1" dirty="0">
                <a:solidFill>
                  <a:schemeClr val="tx1"/>
                </a:solidFill>
              </a:rPr>
              <a:t> та </a:t>
            </a:r>
            <a:r>
              <a:rPr lang="ru-RU" b="1" dirty="0" err="1">
                <a:solidFill>
                  <a:schemeClr val="tx1"/>
                </a:solidFill>
              </a:rPr>
              <a:t>видобувати</a:t>
            </a:r>
            <a:r>
              <a:rPr lang="ru-RU" b="1" dirty="0">
                <a:solidFill>
                  <a:schemeClr val="tx1"/>
                </a:solidFill>
              </a:rPr>
              <a:t> </a:t>
            </a:r>
            <a:r>
              <a:rPr lang="ru-RU" b="1" dirty="0" err="1">
                <a:solidFill>
                  <a:schemeClr val="tx1"/>
                </a:solidFill>
              </a:rPr>
              <a:t>файли</a:t>
            </a:r>
            <a:r>
              <a:rPr lang="ru-RU" b="1" dirty="0">
                <a:solidFill>
                  <a:schemeClr val="tx1"/>
                </a:solidFill>
              </a:rPr>
              <a:t> </a:t>
            </a:r>
            <a:r>
              <a:rPr lang="ru-RU" b="1" dirty="0" err="1">
                <a:solidFill>
                  <a:schemeClr val="tx1"/>
                </a:solidFill>
              </a:rPr>
              <a:t>форматів</a:t>
            </a:r>
            <a:r>
              <a:rPr lang="ru-RU" b="1" dirty="0">
                <a:solidFill>
                  <a:schemeClr val="tx1"/>
                </a:solidFill>
              </a:rPr>
              <a:t> </a:t>
            </a:r>
            <a:r>
              <a:rPr lang="ru-RU" b="1" dirty="0">
                <a:solidFill>
                  <a:srgbClr val="FF0000"/>
                </a:solidFill>
              </a:rPr>
              <a:t>7</a:t>
            </a:r>
            <a:r>
              <a:rPr lang="en-US" b="1" dirty="0">
                <a:solidFill>
                  <a:srgbClr val="FF0000"/>
                </a:solidFill>
              </a:rPr>
              <a:t>z</a:t>
            </a:r>
            <a:r>
              <a:rPr lang="en-US" b="1" dirty="0">
                <a:solidFill>
                  <a:schemeClr val="tx1"/>
                </a:solidFill>
              </a:rPr>
              <a:t>, </a:t>
            </a:r>
            <a:r>
              <a:rPr lang="en-US" b="1" dirty="0">
                <a:solidFill>
                  <a:srgbClr val="FF0000"/>
                </a:solidFill>
              </a:rPr>
              <a:t>TAR,</a:t>
            </a:r>
            <a:r>
              <a:rPr lang="uk-UA" b="1" dirty="0">
                <a:solidFill>
                  <a:srgbClr val="FF0000"/>
                </a:solidFill>
              </a:rPr>
              <a:t> </a:t>
            </a:r>
            <a:r>
              <a:rPr lang="en-US" b="1" dirty="0">
                <a:solidFill>
                  <a:srgbClr val="FF0000"/>
                </a:solidFill>
              </a:rPr>
              <a:t>ZIP</a:t>
            </a:r>
            <a:r>
              <a:rPr lang="en-US" b="1" dirty="0">
                <a:solidFill>
                  <a:schemeClr val="tx1"/>
                </a:solidFill>
              </a:rPr>
              <a:t>, </a:t>
            </a:r>
            <a:r>
              <a:rPr lang="en-US" b="1" dirty="0">
                <a:solidFill>
                  <a:srgbClr val="FF0000"/>
                </a:solidFill>
              </a:rPr>
              <a:t>WIM</a:t>
            </a:r>
            <a:r>
              <a:rPr lang="en-US" b="1" dirty="0">
                <a:solidFill>
                  <a:schemeClr val="tx1"/>
                </a:solidFill>
              </a:rPr>
              <a:t>;</a:t>
            </a:r>
            <a:r>
              <a:rPr lang="uk-UA" b="1" dirty="0">
                <a:solidFill>
                  <a:schemeClr val="tx1"/>
                </a:solidFill>
              </a:rPr>
              <a:t> </a:t>
            </a:r>
            <a:r>
              <a:rPr lang="ru-RU" b="1" dirty="0" err="1">
                <a:solidFill>
                  <a:schemeClr val="tx1"/>
                </a:solidFill>
              </a:rPr>
              <a:t>переглядати</a:t>
            </a:r>
            <a:r>
              <a:rPr lang="ru-RU" b="1" dirty="0">
                <a:solidFill>
                  <a:schemeClr val="tx1"/>
                </a:solidFill>
              </a:rPr>
              <a:t> та </a:t>
            </a:r>
            <a:r>
              <a:rPr lang="ru-RU" b="1" dirty="0" err="1">
                <a:solidFill>
                  <a:schemeClr val="tx1"/>
                </a:solidFill>
              </a:rPr>
              <a:t>видобувати</a:t>
            </a:r>
            <a:r>
              <a:rPr lang="ru-RU" b="1" dirty="0">
                <a:solidFill>
                  <a:schemeClr val="tx1"/>
                </a:solidFill>
              </a:rPr>
              <a:t> </a:t>
            </a:r>
            <a:r>
              <a:rPr lang="ru-RU" b="1" dirty="0" err="1">
                <a:solidFill>
                  <a:schemeClr val="tx1"/>
                </a:solidFill>
              </a:rPr>
              <a:t>файли</a:t>
            </a:r>
            <a:r>
              <a:rPr lang="ru-RU" b="1" dirty="0">
                <a:solidFill>
                  <a:schemeClr val="tx1"/>
                </a:solidFill>
              </a:rPr>
              <a:t>, </a:t>
            </a:r>
            <a:r>
              <a:rPr lang="ru-RU" b="1" dirty="0" err="1">
                <a:solidFill>
                  <a:schemeClr val="tx1"/>
                </a:solidFill>
              </a:rPr>
              <a:t>крім</a:t>
            </a:r>
            <a:r>
              <a:rPr lang="ru-RU" b="1" dirty="0">
                <a:solidFill>
                  <a:schemeClr val="tx1"/>
                </a:solidFill>
              </a:rPr>
              <a:t> уже </a:t>
            </a:r>
            <a:r>
              <a:rPr lang="ru-RU" b="1" dirty="0" err="1">
                <a:solidFill>
                  <a:schemeClr val="tx1"/>
                </a:solidFill>
              </a:rPr>
              <a:t>зазначених</a:t>
            </a:r>
            <a:r>
              <a:rPr lang="ru-RU" b="1" dirty="0">
                <a:solidFill>
                  <a:schemeClr val="tx1"/>
                </a:solidFill>
              </a:rPr>
              <a:t>, </a:t>
            </a:r>
            <a:r>
              <a:rPr lang="ru-RU" b="1" dirty="0" err="1">
                <a:solidFill>
                  <a:schemeClr val="tx1"/>
                </a:solidFill>
              </a:rPr>
              <a:t>понад</a:t>
            </a:r>
            <a:r>
              <a:rPr lang="ru-RU" b="1" dirty="0">
                <a:solidFill>
                  <a:schemeClr val="tx1"/>
                </a:solidFill>
              </a:rPr>
              <a:t> 30 </a:t>
            </a:r>
            <a:r>
              <a:rPr lang="ru-RU" b="1" dirty="0" err="1">
                <a:solidFill>
                  <a:schemeClr val="tx1"/>
                </a:solidFill>
              </a:rPr>
              <a:t>форматів</a:t>
            </a:r>
            <a:r>
              <a:rPr lang="en-US" b="1" dirty="0">
                <a:solidFill>
                  <a:schemeClr val="tx1"/>
                </a:solidFill>
              </a:rPr>
              <a:t>; </a:t>
            </a:r>
            <a:r>
              <a:rPr lang="ru-RU" b="1" dirty="0" err="1">
                <a:solidFill>
                  <a:schemeClr val="tx1"/>
                </a:solidFill>
              </a:rPr>
              <a:t>створювати</a:t>
            </a:r>
            <a:r>
              <a:rPr lang="ru-RU" b="1" dirty="0">
                <a:solidFill>
                  <a:schemeClr val="tx1"/>
                </a:solidFill>
              </a:rPr>
              <a:t> у </a:t>
            </a:r>
            <a:r>
              <a:rPr lang="ru-RU" b="1" dirty="0" err="1">
                <a:solidFill>
                  <a:schemeClr val="tx1"/>
                </a:solidFill>
              </a:rPr>
              <a:t>форматі</a:t>
            </a:r>
            <a:r>
              <a:rPr lang="ru-RU" b="1" dirty="0">
                <a:solidFill>
                  <a:schemeClr val="tx1"/>
                </a:solidFill>
              </a:rPr>
              <a:t> 7</a:t>
            </a:r>
            <a:r>
              <a:rPr lang="en-US" b="1" dirty="0">
                <a:solidFill>
                  <a:schemeClr val="tx1"/>
                </a:solidFill>
              </a:rPr>
              <a:t>z </a:t>
            </a:r>
            <a:r>
              <a:rPr lang="ru-RU" b="1" dirty="0" err="1">
                <a:solidFill>
                  <a:schemeClr val="tx1"/>
                </a:solidFill>
              </a:rPr>
              <a:t>архівні</a:t>
            </a:r>
            <a:r>
              <a:rPr lang="ru-RU" b="1" dirty="0">
                <a:solidFill>
                  <a:schemeClr val="tx1"/>
                </a:solidFill>
              </a:rPr>
              <a:t> </a:t>
            </a:r>
            <a:r>
              <a:rPr lang="ru-RU" b="1" dirty="0" err="1">
                <a:solidFill>
                  <a:schemeClr val="tx1"/>
                </a:solidFill>
              </a:rPr>
              <a:t>файли</a:t>
            </a:r>
            <a:r>
              <a:rPr lang="ru-RU" b="1" dirty="0">
                <a:solidFill>
                  <a:schemeClr val="tx1"/>
                </a:solidFill>
              </a:rPr>
              <a:t> з </a:t>
            </a:r>
            <a:r>
              <a:rPr lang="ru-RU" b="1" dirty="0" err="1">
                <a:solidFill>
                  <a:schemeClr val="tx1"/>
                </a:solidFill>
              </a:rPr>
              <a:t>функцією</a:t>
            </a:r>
            <a:r>
              <a:rPr lang="ru-RU" b="1" dirty="0">
                <a:solidFill>
                  <a:schemeClr val="tx1"/>
                </a:solidFill>
              </a:rPr>
              <a:t> </a:t>
            </a:r>
            <a:r>
              <a:rPr lang="ru-RU" b="1" dirty="0" err="1">
                <a:solidFill>
                  <a:schemeClr val="tx1"/>
                </a:solidFill>
              </a:rPr>
              <a:t>саморозпакування</a:t>
            </a:r>
            <a:r>
              <a:rPr lang="ru-RU" b="1" dirty="0">
                <a:solidFill>
                  <a:schemeClr val="tx1"/>
                </a:solidFill>
              </a:rPr>
              <a:t> (</a:t>
            </a:r>
            <a:r>
              <a:rPr lang="ru-RU" b="1" dirty="0" err="1">
                <a:solidFill>
                  <a:schemeClr val="tx1"/>
                </a:solidFill>
              </a:rPr>
              <a:t>самовидобування</a:t>
            </a:r>
            <a:r>
              <a:rPr lang="ru-RU" b="1" dirty="0">
                <a:solidFill>
                  <a:schemeClr val="tx1"/>
                </a:solidFill>
              </a:rPr>
              <a:t>) з </a:t>
            </a:r>
            <a:r>
              <a:rPr lang="ru-RU" b="1" dirty="0" err="1">
                <a:solidFill>
                  <a:schemeClr val="tx1"/>
                </a:solidFill>
              </a:rPr>
              <a:t>розширенням</a:t>
            </a:r>
            <a:r>
              <a:rPr lang="ru-RU" b="1" dirty="0">
                <a:solidFill>
                  <a:schemeClr val="tx1"/>
                </a:solidFill>
              </a:rPr>
              <a:t> </a:t>
            </a:r>
            <a:r>
              <a:rPr lang="ru-RU" b="1" dirty="0" err="1">
                <a:solidFill>
                  <a:schemeClr val="tx1"/>
                </a:solidFill>
              </a:rPr>
              <a:t>імені</a:t>
            </a:r>
            <a:r>
              <a:rPr lang="ru-RU" b="1" dirty="0">
                <a:solidFill>
                  <a:schemeClr val="tx1"/>
                </a:solidFill>
              </a:rPr>
              <a:t> файлу </a:t>
            </a:r>
            <a:r>
              <a:rPr lang="en-US" b="1" dirty="0">
                <a:solidFill>
                  <a:srgbClr val="FF0000"/>
                </a:solidFill>
              </a:rPr>
              <a:t>exe</a:t>
            </a:r>
            <a:r>
              <a:rPr lang="en-US" b="1" dirty="0">
                <a:solidFill>
                  <a:schemeClr val="tx1"/>
                </a:solidFill>
              </a:rPr>
              <a:t>;</a:t>
            </a:r>
            <a:r>
              <a:rPr lang="uk-UA" b="1" dirty="0">
                <a:solidFill>
                  <a:schemeClr val="tx1"/>
                </a:solidFill>
              </a:rPr>
              <a:t> </a:t>
            </a:r>
            <a:r>
              <a:rPr lang="ru-RU" b="1" dirty="0" err="1">
                <a:solidFill>
                  <a:schemeClr val="tx1"/>
                </a:solidFill>
              </a:rPr>
              <a:t>створювати</a:t>
            </a:r>
            <a:r>
              <a:rPr lang="ru-RU" b="1" dirty="0">
                <a:solidFill>
                  <a:schemeClr val="tx1"/>
                </a:solidFill>
              </a:rPr>
              <a:t> </a:t>
            </a:r>
            <a:r>
              <a:rPr lang="ru-RU" b="1" dirty="0" err="1">
                <a:solidFill>
                  <a:schemeClr val="tx1"/>
                </a:solidFill>
              </a:rPr>
              <a:t>багатотомні</a:t>
            </a:r>
            <a:r>
              <a:rPr lang="ru-RU" b="1" dirty="0">
                <a:solidFill>
                  <a:schemeClr val="tx1"/>
                </a:solidFill>
              </a:rPr>
              <a:t> </a:t>
            </a:r>
            <a:r>
              <a:rPr lang="ru-RU" b="1" dirty="0" err="1">
                <a:solidFill>
                  <a:schemeClr val="tx1"/>
                </a:solidFill>
              </a:rPr>
              <a:t>архіви</a:t>
            </a:r>
            <a:r>
              <a:rPr lang="ru-RU" b="1" dirty="0">
                <a:solidFill>
                  <a:schemeClr val="tx1"/>
                </a:solidFill>
              </a:rPr>
              <a:t>.</a:t>
            </a:r>
            <a:endParaRPr lang="uk-UA" b="1" dirty="0">
              <a:solidFill>
                <a:schemeClr val="tx1"/>
              </a:solidFill>
            </a:endParaRPr>
          </a:p>
        </p:txBody>
      </p:sp>
      <p:pic>
        <p:nvPicPr>
          <p:cNvPr id="9" name="Picture 2" descr="Методи вилучення з архіву папки з файлами">
            <a:extLst>
              <a:ext uri="{FF2B5EF4-FFF2-40B4-BE49-F238E27FC236}">
                <a16:creationId xmlns:a16="http://schemas.microsoft.com/office/drawing/2014/main" id="{459220C0-77D2-BCF1-32AE-9ACD8386A0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94965" y="1359802"/>
            <a:ext cx="1662562" cy="1662562"/>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Групувати 10">
            <a:extLst>
              <a:ext uri="{FF2B5EF4-FFF2-40B4-BE49-F238E27FC236}">
                <a16:creationId xmlns:a16="http://schemas.microsoft.com/office/drawing/2014/main" id="{C8A73D9E-2EAB-8456-B31C-5BEABE46E8AF}"/>
              </a:ext>
            </a:extLst>
          </p:cNvPr>
          <p:cNvGrpSpPr/>
          <p:nvPr/>
        </p:nvGrpSpPr>
        <p:grpSpPr>
          <a:xfrm>
            <a:off x="3800408" y="2083138"/>
            <a:ext cx="1931405" cy="1828943"/>
            <a:chOff x="4533246" y="957943"/>
            <a:chExt cx="4142887" cy="4142887"/>
          </a:xfrm>
        </p:grpSpPr>
        <p:pic>
          <p:nvPicPr>
            <p:cNvPr id="12" name="Picture 4" descr="Що таке Вінрар: опис програми">
              <a:extLst>
                <a:ext uri="{FF2B5EF4-FFF2-40B4-BE49-F238E27FC236}">
                  <a16:creationId xmlns:a16="http://schemas.microsoft.com/office/drawing/2014/main" id="{40E286E1-25F0-8202-FF31-18CEFA64C31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02925" y="1408126"/>
              <a:ext cx="3500847" cy="350084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Приложения в Google Play – Лупа">
              <a:extLst>
                <a:ext uri="{FF2B5EF4-FFF2-40B4-BE49-F238E27FC236}">
                  <a16:creationId xmlns:a16="http://schemas.microsoft.com/office/drawing/2014/main" id="{30130999-C5D2-11A2-8A50-29625C35A35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33246" y="957943"/>
              <a:ext cx="4142887" cy="414288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Групувати 13">
            <a:extLst>
              <a:ext uri="{FF2B5EF4-FFF2-40B4-BE49-F238E27FC236}">
                <a16:creationId xmlns:a16="http://schemas.microsoft.com/office/drawing/2014/main" id="{AB764F79-04E2-79C3-2368-ADE28DCF255A}"/>
              </a:ext>
            </a:extLst>
          </p:cNvPr>
          <p:cNvGrpSpPr/>
          <p:nvPr/>
        </p:nvGrpSpPr>
        <p:grpSpPr>
          <a:xfrm>
            <a:off x="4063510" y="4419858"/>
            <a:ext cx="2140820" cy="1744244"/>
            <a:chOff x="367393" y="1156064"/>
            <a:chExt cx="4296126" cy="3354976"/>
          </a:xfrm>
        </p:grpSpPr>
        <p:pic>
          <p:nvPicPr>
            <p:cNvPr id="15" name="Picture 2" descr="Купити WinRAR ліцензію в інтернет-магазині Softkey.UA">
              <a:extLst>
                <a:ext uri="{FF2B5EF4-FFF2-40B4-BE49-F238E27FC236}">
                  <a16:creationId xmlns:a16="http://schemas.microsoft.com/office/drawing/2014/main" id="{94A6314C-74F4-B0D6-5F7E-F362CC1BD4F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7393" y="1156064"/>
              <a:ext cx="3354976" cy="335497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Что такое папки и файлы? Компьютер и Заработок для начинающих">
              <a:extLst>
                <a:ext uri="{FF2B5EF4-FFF2-40B4-BE49-F238E27FC236}">
                  <a16:creationId xmlns:a16="http://schemas.microsoft.com/office/drawing/2014/main" id="{C60F0E81-E3A3-8A75-3CBD-E2D6EEF21060}"/>
                </a:ext>
              </a:extLst>
            </p:cNvPr>
            <p:cNvPicPr>
              <a:picLocks noChangeAspect="1" noChangeArrowheads="1"/>
            </p:cNvPicPr>
            <p:nvPr/>
          </p:nvPicPr>
          <p:blipFill>
            <a:blip r:embed="rId11">
              <a:extLst>
                <a:ext uri="{BEBA8EAE-BF5A-486C-A8C5-ECC9F3942E4B}">
                  <a14:imgProps xmlns:a14="http://schemas.microsoft.com/office/drawing/2010/main">
                    <a14:imgLayer r:embed="rId12">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3295729" y="2631897"/>
              <a:ext cx="1367790" cy="136779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red arrow icon on white background. flat style. arrow icon for your web  site design, logo, app, UI. arrow indicated the direction symbol. curved  arrow sign. 35194260 Vector Art at Vecteezy">
              <a:extLst>
                <a:ext uri="{FF2B5EF4-FFF2-40B4-BE49-F238E27FC236}">
                  <a16:creationId xmlns:a16="http://schemas.microsoft.com/office/drawing/2014/main" id="{C38C0CC3-5649-D8F9-B29F-982876DC3B7E}"/>
                </a:ext>
              </a:extLst>
            </p:cNvPr>
            <p:cNvPicPr>
              <a:picLocks noChangeAspect="1" noChangeArrowheads="1"/>
            </p:cNvPicPr>
            <p:nvPr/>
          </p:nvPicPr>
          <p:blipFill rotWithShape="1">
            <a:blip r:embed="rId13">
              <a:clrChange>
                <a:clrFrom>
                  <a:srgbClr val="FFFFFF"/>
                </a:clrFrom>
                <a:clrTo>
                  <a:srgbClr val="FFFFFF">
                    <a:alpha val="0"/>
                  </a:srgbClr>
                </a:clrTo>
              </a:clrChange>
              <a:extLst>
                <a:ext uri="{28A0092B-C50C-407E-A947-70E740481C1C}">
                  <a14:useLocalDpi xmlns:a14="http://schemas.microsoft.com/office/drawing/2010/main" val="0"/>
                </a:ext>
              </a:extLst>
            </a:blip>
            <a:srcRect l="12413" t="23238" r="15389" b="24826"/>
            <a:stretch/>
          </p:blipFill>
          <p:spPr bwMode="auto">
            <a:xfrm rot="2788529">
              <a:off x="2215411" y="2043376"/>
              <a:ext cx="1715589" cy="15803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 name="Групувати 17">
            <a:extLst>
              <a:ext uri="{FF2B5EF4-FFF2-40B4-BE49-F238E27FC236}">
                <a16:creationId xmlns:a16="http://schemas.microsoft.com/office/drawing/2014/main" id="{9E8510D2-6446-BED3-15BF-C7BDCBF70B19}"/>
              </a:ext>
            </a:extLst>
          </p:cNvPr>
          <p:cNvGrpSpPr/>
          <p:nvPr/>
        </p:nvGrpSpPr>
        <p:grpSpPr>
          <a:xfrm>
            <a:off x="6198734" y="1307953"/>
            <a:ext cx="2101233" cy="1659545"/>
            <a:chOff x="5038897" y="1246947"/>
            <a:chExt cx="4493724" cy="3354976"/>
          </a:xfrm>
        </p:grpSpPr>
        <p:pic>
          <p:nvPicPr>
            <p:cNvPr id="19" name="Picture 12" descr="Купити WinRAR ліцензію в інтернет-магазині Softkey.UA">
              <a:extLst>
                <a:ext uri="{FF2B5EF4-FFF2-40B4-BE49-F238E27FC236}">
                  <a16:creationId xmlns:a16="http://schemas.microsoft.com/office/drawing/2014/main" id="{2EF8101B-29A4-0767-6F58-9B96E26D15D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038897" y="1246947"/>
              <a:ext cx="3354976" cy="3354976"/>
            </a:xfrm>
            <a:prstGeom prst="rect">
              <a:avLst/>
            </a:prstGeom>
            <a:noFill/>
            <a:extLst>
              <a:ext uri="{909E8E84-426E-40DD-AFC4-6F175D3DCCD1}">
                <a14:hiddenFill xmlns:a14="http://schemas.microsoft.com/office/drawing/2010/main">
                  <a:solidFill>
                    <a:srgbClr val="FFFFFF"/>
                  </a:solidFill>
                </a14:hiddenFill>
              </a:ext>
            </a:extLst>
          </p:spPr>
        </p:pic>
        <p:pic>
          <p:nvPicPr>
            <p:cNvPr id="20" name="Рисунок 19">
              <a:extLst>
                <a:ext uri="{FF2B5EF4-FFF2-40B4-BE49-F238E27FC236}">
                  <a16:creationId xmlns:a16="http://schemas.microsoft.com/office/drawing/2014/main" id="{8E9685A7-B5FF-30E5-4B02-F9BB01A274D5}"/>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584246" y="2325155"/>
              <a:ext cx="1526741" cy="1975649"/>
            </a:xfrm>
            <a:prstGeom prst="rect">
              <a:avLst/>
            </a:prstGeom>
          </p:spPr>
        </p:pic>
        <p:pic>
          <p:nvPicPr>
            <p:cNvPr id="21" name="Рисунок 20">
              <a:extLst>
                <a:ext uri="{FF2B5EF4-FFF2-40B4-BE49-F238E27FC236}">
                  <a16:creationId xmlns:a16="http://schemas.microsoft.com/office/drawing/2014/main" id="{200E9E79-340A-0ABB-9D50-403D8C12A5ED}"/>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347616" y="2325155"/>
              <a:ext cx="1453420" cy="1975649"/>
            </a:xfrm>
            <a:prstGeom prst="rect">
              <a:avLst/>
            </a:prstGeom>
          </p:spPr>
        </p:pic>
        <p:pic>
          <p:nvPicPr>
            <p:cNvPr id="22" name="Рисунок 21">
              <a:extLst>
                <a:ext uri="{FF2B5EF4-FFF2-40B4-BE49-F238E27FC236}">
                  <a16:creationId xmlns:a16="http://schemas.microsoft.com/office/drawing/2014/main" id="{E862B5F8-34F8-80DF-E3E5-2EA203224E9C}"/>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005880" y="2325156"/>
              <a:ext cx="1526741" cy="1975649"/>
            </a:xfrm>
            <a:prstGeom prst="rect">
              <a:avLst/>
            </a:prstGeom>
          </p:spPr>
        </p:pic>
        <p:sp>
          <p:nvSpPr>
            <p:cNvPr id="23" name="Прямокутник 22">
              <a:extLst>
                <a:ext uri="{FF2B5EF4-FFF2-40B4-BE49-F238E27FC236}">
                  <a16:creationId xmlns:a16="http://schemas.microsoft.com/office/drawing/2014/main" id="{41FCC62F-2674-F73E-8BD3-34D0B80A6F19}"/>
                </a:ext>
              </a:extLst>
            </p:cNvPr>
            <p:cNvSpPr/>
            <p:nvPr/>
          </p:nvSpPr>
          <p:spPr>
            <a:xfrm>
              <a:off x="6652322" y="3078149"/>
              <a:ext cx="240575" cy="331202"/>
            </a:xfrm>
            <a:prstGeom prst="rect">
              <a:avLst/>
            </a:prstGeom>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endParaRPr lang="uk-UA" b="1" dirty="0"/>
            </a:p>
          </p:txBody>
        </p:sp>
        <p:sp>
          <p:nvSpPr>
            <p:cNvPr id="24" name="Прямокутник 23">
              <a:extLst>
                <a:ext uri="{FF2B5EF4-FFF2-40B4-BE49-F238E27FC236}">
                  <a16:creationId xmlns:a16="http://schemas.microsoft.com/office/drawing/2014/main" id="{DC470C9F-F6F3-EA07-B65D-F5EB6C9D769B}"/>
                </a:ext>
              </a:extLst>
            </p:cNvPr>
            <p:cNvSpPr/>
            <p:nvPr/>
          </p:nvSpPr>
          <p:spPr>
            <a:xfrm>
              <a:off x="7399342" y="3095428"/>
              <a:ext cx="240575" cy="331202"/>
            </a:xfrm>
            <a:prstGeom prst="rect">
              <a:avLst/>
            </a:prstGeom>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endParaRPr lang="uk-UA" b="1" dirty="0"/>
            </a:p>
          </p:txBody>
        </p:sp>
        <p:sp>
          <p:nvSpPr>
            <p:cNvPr id="25" name="Прямокутник 24">
              <a:extLst>
                <a:ext uri="{FF2B5EF4-FFF2-40B4-BE49-F238E27FC236}">
                  <a16:creationId xmlns:a16="http://schemas.microsoft.com/office/drawing/2014/main" id="{6545C501-FAC5-618E-280C-866A078D2287}"/>
                </a:ext>
              </a:extLst>
            </p:cNvPr>
            <p:cNvSpPr/>
            <p:nvPr/>
          </p:nvSpPr>
          <p:spPr>
            <a:xfrm>
              <a:off x="8089137" y="3078149"/>
              <a:ext cx="240575" cy="331202"/>
            </a:xfrm>
            <a:prstGeom prst="rect">
              <a:avLst/>
            </a:prstGeom>
            <a:scene3d>
              <a:camera prst="isometricLeftDown"/>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endParaRPr lang="uk-UA" b="1" dirty="0"/>
            </a:p>
          </p:txBody>
        </p:sp>
      </p:grpSp>
      <p:pic>
        <p:nvPicPr>
          <p:cNvPr id="26" name="Picture 8" descr="Методи вилучення з архіву папки з файлами">
            <a:extLst>
              <a:ext uri="{FF2B5EF4-FFF2-40B4-BE49-F238E27FC236}">
                <a16:creationId xmlns:a16="http://schemas.microsoft.com/office/drawing/2014/main" id="{2C3E5742-8D7D-70DA-01C5-CE01105D8FC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727327" y="3452042"/>
            <a:ext cx="1931405" cy="1809865"/>
          </a:xfrm>
          <a:prstGeom prst="rect">
            <a:avLst/>
          </a:prstGeom>
          <a:noFill/>
          <a:extLst>
            <a:ext uri="{909E8E84-426E-40DD-AFC4-6F175D3DCCD1}">
              <a14:hiddenFill xmlns:a14="http://schemas.microsoft.com/office/drawing/2010/main">
                <a:solidFill>
                  <a:srgbClr val="FFFFFF"/>
                </a:solidFill>
              </a14:hiddenFill>
            </a:ext>
          </a:extLst>
        </p:spPr>
      </p:pic>
      <p:grpSp>
        <p:nvGrpSpPr>
          <p:cNvPr id="27" name="Групувати 26">
            <a:extLst>
              <a:ext uri="{FF2B5EF4-FFF2-40B4-BE49-F238E27FC236}">
                <a16:creationId xmlns:a16="http://schemas.microsoft.com/office/drawing/2014/main" id="{2F6A7AFF-F2EE-C95B-C708-F14D73093E42}"/>
              </a:ext>
            </a:extLst>
          </p:cNvPr>
          <p:cNvGrpSpPr/>
          <p:nvPr/>
        </p:nvGrpSpPr>
        <p:grpSpPr>
          <a:xfrm>
            <a:off x="6100940" y="3039312"/>
            <a:ext cx="2248715" cy="1950607"/>
            <a:chOff x="9108232" y="1279884"/>
            <a:chExt cx="3286478" cy="3273496"/>
          </a:xfrm>
        </p:grpSpPr>
        <p:grpSp>
          <p:nvGrpSpPr>
            <p:cNvPr id="28" name="Групувати 27">
              <a:extLst>
                <a:ext uri="{FF2B5EF4-FFF2-40B4-BE49-F238E27FC236}">
                  <a16:creationId xmlns:a16="http://schemas.microsoft.com/office/drawing/2014/main" id="{AE6ECCBD-0A1C-298F-785F-53987FD416DD}"/>
                </a:ext>
              </a:extLst>
            </p:cNvPr>
            <p:cNvGrpSpPr/>
            <p:nvPr/>
          </p:nvGrpSpPr>
          <p:grpSpPr>
            <a:xfrm>
              <a:off x="9108232" y="1279884"/>
              <a:ext cx="3286478" cy="3273496"/>
              <a:chOff x="9163648" y="1333338"/>
              <a:chExt cx="3064391" cy="3064391"/>
            </a:xfrm>
          </p:grpSpPr>
          <p:pic>
            <p:nvPicPr>
              <p:cNvPr id="30" name="Picture 14" descr="Exe file format - Free files and folders icons">
                <a:extLst>
                  <a:ext uri="{FF2B5EF4-FFF2-40B4-BE49-F238E27FC236}">
                    <a16:creationId xmlns:a16="http://schemas.microsoft.com/office/drawing/2014/main" id="{153EE6D0-6E8F-70C9-FBFC-E2324D110ECD}"/>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163648" y="1333338"/>
                <a:ext cx="3064391" cy="3064391"/>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6" descr="Купити WinRAR ліцензію в інтернет-магазині Softkey.UA">
                <a:extLst>
                  <a:ext uri="{FF2B5EF4-FFF2-40B4-BE49-F238E27FC236}">
                    <a16:creationId xmlns:a16="http://schemas.microsoft.com/office/drawing/2014/main" id="{B3807D5E-DF1B-5E87-DD93-B1F42CEFCB3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921526" y="1885289"/>
                <a:ext cx="1548633" cy="1413755"/>
              </a:xfrm>
              <a:prstGeom prst="rect">
                <a:avLst/>
              </a:prstGeom>
              <a:noFill/>
              <a:extLst>
                <a:ext uri="{909E8E84-426E-40DD-AFC4-6F175D3DCCD1}">
                  <a14:hiddenFill xmlns:a14="http://schemas.microsoft.com/office/drawing/2010/main">
                    <a:solidFill>
                      <a:srgbClr val="FFFFFF"/>
                    </a:solidFill>
                  </a14:hiddenFill>
                </a:ext>
              </a:extLst>
            </p:spPr>
          </p:pic>
        </p:grpSp>
        <p:sp>
          <p:nvSpPr>
            <p:cNvPr id="29" name="Прямокутник 28">
              <a:extLst>
                <a:ext uri="{FF2B5EF4-FFF2-40B4-BE49-F238E27FC236}">
                  <a16:creationId xmlns:a16="http://schemas.microsoft.com/office/drawing/2014/main" id="{5DA407D8-ED21-A096-79FC-126EF8923E85}"/>
                </a:ext>
              </a:extLst>
            </p:cNvPr>
            <p:cNvSpPr/>
            <p:nvPr/>
          </p:nvSpPr>
          <p:spPr>
            <a:xfrm>
              <a:off x="9941243" y="1521223"/>
              <a:ext cx="1180947" cy="981366"/>
            </a:xfrm>
            <a:prstGeom prst="rect">
              <a:avLst/>
            </a:prstGeom>
            <a:noFill/>
          </p:spPr>
          <p:txBody>
            <a:bodyPr wrap="none" lIns="91440" tIns="45720" rIns="91440" bIns="45720">
              <a:spAutoFit/>
            </a:bodyPr>
            <a:lstStyle/>
            <a:p>
              <a:pPr algn="ctr"/>
              <a:r>
                <a:rPr lang="en-US" sz="3200" b="1" cap="none" spc="50" dirty="0">
                  <a:ln w="9525" cmpd="sng">
                    <a:solidFill>
                      <a:schemeClr val="accent1"/>
                    </a:solidFill>
                    <a:prstDash val="solid"/>
                  </a:ln>
                  <a:solidFill>
                    <a:srgbClr val="70AD47">
                      <a:tint val="1000"/>
                    </a:srgbClr>
                  </a:solidFill>
                  <a:effectLst>
                    <a:glow rad="38100">
                      <a:schemeClr val="accent1">
                        <a:alpha val="40000"/>
                      </a:schemeClr>
                    </a:glow>
                  </a:effectLst>
                </a:rPr>
                <a:t>SFX</a:t>
              </a:r>
              <a:endParaRPr lang="uk-UA" sz="3200" b="1" cap="none" spc="50" dirty="0">
                <a:ln w="9525" cmpd="sng">
                  <a:solidFill>
                    <a:schemeClr val="accent1"/>
                  </a:solidFill>
                  <a:prstDash val="solid"/>
                </a:ln>
                <a:solidFill>
                  <a:srgbClr val="70AD47">
                    <a:tint val="1000"/>
                  </a:srgbClr>
                </a:solidFill>
                <a:effectLst>
                  <a:glow rad="38100">
                    <a:schemeClr val="accent1">
                      <a:alpha val="40000"/>
                    </a:schemeClr>
                  </a:glow>
                </a:effectLst>
              </a:endParaRPr>
            </a:p>
          </p:txBody>
        </p:sp>
      </p:grpSp>
      <p:grpSp>
        <p:nvGrpSpPr>
          <p:cNvPr id="32" name="Групувати 31">
            <a:extLst>
              <a:ext uri="{FF2B5EF4-FFF2-40B4-BE49-F238E27FC236}">
                <a16:creationId xmlns:a16="http://schemas.microsoft.com/office/drawing/2014/main" id="{531A86F8-E262-E7E7-9727-F21D3A80368F}"/>
              </a:ext>
            </a:extLst>
          </p:cNvPr>
          <p:cNvGrpSpPr/>
          <p:nvPr/>
        </p:nvGrpSpPr>
        <p:grpSpPr>
          <a:xfrm>
            <a:off x="8270399" y="4520091"/>
            <a:ext cx="1787239" cy="1744244"/>
            <a:chOff x="4508590" y="1168570"/>
            <a:chExt cx="3317491" cy="3174819"/>
          </a:xfrm>
        </p:grpSpPr>
        <p:pic>
          <p:nvPicPr>
            <p:cNvPr id="33" name="Picture 2" descr="Купити WinRAR ліцензію в інтернет-магазині Softkey.UA">
              <a:extLst>
                <a:ext uri="{FF2B5EF4-FFF2-40B4-BE49-F238E27FC236}">
                  <a16:creationId xmlns:a16="http://schemas.microsoft.com/office/drawing/2014/main" id="{2217EBDA-DD47-0CB0-B045-7BB2DCA64A3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508590" y="1168570"/>
              <a:ext cx="3174819" cy="3174819"/>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4" descr="Смайлик-эмодзи ⚙ 'Шестеренка' ВК (ВКонтакте), Инстаграм, Ватсап: код  смайла, значение и расшифровка">
              <a:extLst>
                <a:ext uri="{FF2B5EF4-FFF2-40B4-BE49-F238E27FC236}">
                  <a16:creationId xmlns:a16="http://schemas.microsoft.com/office/drawing/2014/main" id="{0C5D5324-5491-D433-8517-E9DCFA962A59}"/>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011296" y="1430939"/>
              <a:ext cx="152400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Смайлик-эмодзи ⚙ 'Шестеренка' ВК (ВКонтакте), Инстаграм, Ватсап: код  смайла, значение и расшифровка">
              <a:extLst>
                <a:ext uri="{FF2B5EF4-FFF2-40B4-BE49-F238E27FC236}">
                  <a16:creationId xmlns:a16="http://schemas.microsoft.com/office/drawing/2014/main" id="{EB897495-D976-2441-0DC8-209DFD4C76CA}"/>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822297" y="2319213"/>
              <a:ext cx="1003784" cy="100378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6" name="Групувати 35">
            <a:extLst>
              <a:ext uri="{FF2B5EF4-FFF2-40B4-BE49-F238E27FC236}">
                <a16:creationId xmlns:a16="http://schemas.microsoft.com/office/drawing/2014/main" id="{75229555-1E50-F80A-82C8-59AAB80DD2AB}"/>
              </a:ext>
            </a:extLst>
          </p:cNvPr>
          <p:cNvGrpSpPr/>
          <p:nvPr/>
        </p:nvGrpSpPr>
        <p:grpSpPr>
          <a:xfrm>
            <a:off x="8494675" y="2179662"/>
            <a:ext cx="1832416" cy="1744244"/>
            <a:chOff x="8494410" y="1233695"/>
            <a:chExt cx="3275986" cy="3174819"/>
          </a:xfrm>
        </p:grpSpPr>
        <p:pic>
          <p:nvPicPr>
            <p:cNvPr id="37" name="Picture 6" descr="Купити WinRAR ліцензію в інтернет-магазині Softkey.UA">
              <a:extLst>
                <a:ext uri="{FF2B5EF4-FFF2-40B4-BE49-F238E27FC236}">
                  <a16:creationId xmlns:a16="http://schemas.microsoft.com/office/drawing/2014/main" id="{A806A755-39F3-8A25-AD37-F2D6785A02F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494410" y="1233695"/>
              <a:ext cx="3174819" cy="317481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Как нарисовать замок с ключом поэтапно?">
              <a:extLst>
                <a:ext uri="{FF2B5EF4-FFF2-40B4-BE49-F238E27FC236}">
                  <a16:creationId xmlns:a16="http://schemas.microsoft.com/office/drawing/2014/main" id="{78BDE6BD-DB5B-CE36-E056-F1B7B6E0FF40}"/>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483103" y="1398551"/>
              <a:ext cx="2287293" cy="2030449"/>
            </a:xfrm>
            <a:prstGeom prst="rect">
              <a:avLst/>
            </a:prstGeom>
            <a:noFill/>
            <a:extLst>
              <a:ext uri="{909E8E84-426E-40DD-AFC4-6F175D3DCCD1}">
                <a14:hiddenFill xmlns:a14="http://schemas.microsoft.com/office/drawing/2010/main">
                  <a:solidFill>
                    <a:srgbClr val="FFFFFF"/>
                  </a:solidFill>
                </a14:hiddenFill>
              </a:ext>
            </a:extLst>
          </p:spPr>
        </p:pic>
      </p:grpSp>
      <p:pic>
        <p:nvPicPr>
          <p:cNvPr id="40" name="Рисунок 39">
            <a:hlinkClick r:id="rId19"/>
            <a:extLst>
              <a:ext uri="{FF2B5EF4-FFF2-40B4-BE49-F238E27FC236}">
                <a16:creationId xmlns:a16="http://schemas.microsoft.com/office/drawing/2014/main" id="{B706298C-3B33-03DE-550E-0FF5424D52A5}"/>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98512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p:cTn id="11" dur="500" fill="hold"/>
                                        <p:tgtEl>
                                          <p:spTgt spid="39"/>
                                        </p:tgtEl>
                                        <p:attrNameLst>
                                          <p:attrName>ppt_w</p:attrName>
                                        </p:attrNameLst>
                                      </p:cBhvr>
                                      <p:tavLst>
                                        <p:tav tm="0">
                                          <p:val>
                                            <p:fltVal val="0"/>
                                          </p:val>
                                        </p:tav>
                                        <p:tav tm="100000">
                                          <p:val>
                                            <p:strVal val="#ppt_w"/>
                                          </p:val>
                                        </p:tav>
                                      </p:tavLst>
                                    </p:anim>
                                    <p:anim calcmode="lin" valueType="num">
                                      <p:cBhvr>
                                        <p:cTn id="12" dur="500" fill="hold"/>
                                        <p:tgtEl>
                                          <p:spTgt spid="39"/>
                                        </p:tgtEl>
                                        <p:attrNameLst>
                                          <p:attrName>ppt_h</p:attrName>
                                        </p:attrNameLst>
                                      </p:cBhvr>
                                      <p:tavLst>
                                        <p:tav tm="0">
                                          <p:val>
                                            <p:fltVal val="0"/>
                                          </p:val>
                                        </p:tav>
                                        <p:tav tm="100000">
                                          <p:val>
                                            <p:strVal val="#ppt_h"/>
                                          </p:val>
                                        </p:tav>
                                      </p:tavLst>
                                    </p:anim>
                                    <p:animEffect transition="in" filter="fade">
                                      <p:cBhvr>
                                        <p:cTn id="13" dur="500"/>
                                        <p:tgtEl>
                                          <p:spTgt spid="39"/>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ppt_w</p:attrName>
                                        </p:attrNameLst>
                                      </p:cBhvr>
                                      <p:tavLst>
                                        <p:tav tm="0">
                                          <p:val>
                                            <p:fltVal val="0"/>
                                          </p:val>
                                        </p:tav>
                                        <p:tav tm="100000">
                                          <p:val>
                                            <p:strVal val="#ppt_w"/>
                                          </p:val>
                                        </p:tav>
                                      </p:tavLst>
                                    </p:anim>
                                    <p:anim calcmode="lin" valueType="num">
                                      <p:cBhvr>
                                        <p:cTn id="24" dur="500" fill="hold"/>
                                        <p:tgtEl>
                                          <p:spTgt spid="26"/>
                                        </p:tgtEl>
                                        <p:attrNameLst>
                                          <p:attrName>ppt_h</p:attrName>
                                        </p:attrNameLst>
                                      </p:cBhvr>
                                      <p:tavLst>
                                        <p:tav tm="0">
                                          <p:val>
                                            <p:fltVal val="0"/>
                                          </p:val>
                                        </p:tav>
                                        <p:tav tm="100000">
                                          <p:val>
                                            <p:strVal val="#ppt_h"/>
                                          </p:val>
                                        </p:tav>
                                      </p:tavLst>
                                    </p:anim>
                                    <p:animEffect transition="in" filter="fade">
                                      <p:cBhvr>
                                        <p:cTn id="25" dur="500"/>
                                        <p:tgtEl>
                                          <p:spTgt spid="26"/>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500" fill="hold"/>
                                        <p:tgtEl>
                                          <p:spTgt spid="14"/>
                                        </p:tgtEl>
                                        <p:attrNameLst>
                                          <p:attrName>ppt_w</p:attrName>
                                        </p:attrNameLst>
                                      </p:cBhvr>
                                      <p:tavLst>
                                        <p:tav tm="0">
                                          <p:val>
                                            <p:fltVal val="0"/>
                                          </p:val>
                                        </p:tav>
                                        <p:tav tm="100000">
                                          <p:val>
                                            <p:strVal val="#ppt_w"/>
                                          </p:val>
                                        </p:tav>
                                      </p:tavLst>
                                    </p:anim>
                                    <p:anim calcmode="lin" valueType="num">
                                      <p:cBhvr>
                                        <p:cTn id="36" dur="500" fill="hold"/>
                                        <p:tgtEl>
                                          <p:spTgt spid="14"/>
                                        </p:tgtEl>
                                        <p:attrNameLst>
                                          <p:attrName>ppt_h</p:attrName>
                                        </p:attrNameLst>
                                      </p:cBhvr>
                                      <p:tavLst>
                                        <p:tav tm="0">
                                          <p:val>
                                            <p:fltVal val="0"/>
                                          </p:val>
                                        </p:tav>
                                        <p:tav tm="100000">
                                          <p:val>
                                            <p:strVal val="#ppt_h"/>
                                          </p:val>
                                        </p:tav>
                                      </p:tavLst>
                                    </p:anim>
                                    <p:animEffect transition="in" filter="fade">
                                      <p:cBhvr>
                                        <p:cTn id="37" dur="500"/>
                                        <p:tgtEl>
                                          <p:spTgt spid="14"/>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4000"/>
                            </p:stCondLst>
                            <p:childTnLst>
                              <p:par>
                                <p:cTn id="51" presetID="53" presetClass="entr" presetSubtype="16"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p:cTn id="53" dur="500" fill="hold"/>
                                        <p:tgtEl>
                                          <p:spTgt spid="36"/>
                                        </p:tgtEl>
                                        <p:attrNameLst>
                                          <p:attrName>ppt_w</p:attrName>
                                        </p:attrNameLst>
                                      </p:cBhvr>
                                      <p:tavLst>
                                        <p:tav tm="0">
                                          <p:val>
                                            <p:fltVal val="0"/>
                                          </p:val>
                                        </p:tav>
                                        <p:tav tm="100000">
                                          <p:val>
                                            <p:strVal val="#ppt_w"/>
                                          </p:val>
                                        </p:tav>
                                      </p:tavLst>
                                    </p:anim>
                                    <p:anim calcmode="lin" valueType="num">
                                      <p:cBhvr>
                                        <p:cTn id="54" dur="500" fill="hold"/>
                                        <p:tgtEl>
                                          <p:spTgt spid="36"/>
                                        </p:tgtEl>
                                        <p:attrNameLst>
                                          <p:attrName>ppt_h</p:attrName>
                                        </p:attrNameLst>
                                      </p:cBhvr>
                                      <p:tavLst>
                                        <p:tav tm="0">
                                          <p:val>
                                            <p:fltVal val="0"/>
                                          </p:val>
                                        </p:tav>
                                        <p:tav tm="100000">
                                          <p:val>
                                            <p:strVal val="#ppt_h"/>
                                          </p:val>
                                        </p:tav>
                                      </p:tavLst>
                                    </p:anim>
                                    <p:animEffect transition="in" filter="fade">
                                      <p:cBhvr>
                                        <p:cTn id="55" dur="500"/>
                                        <p:tgtEl>
                                          <p:spTgt spid="36"/>
                                        </p:tgtEl>
                                      </p:cBhvr>
                                    </p:animEffect>
                                  </p:childTnLst>
                                </p:cTn>
                              </p:par>
                            </p:childTnLst>
                          </p:cTn>
                        </p:par>
                        <p:par>
                          <p:cTn id="56" fill="hold">
                            <p:stCondLst>
                              <p:cond delay="4500"/>
                            </p:stCondLst>
                            <p:childTnLst>
                              <p:par>
                                <p:cTn id="57" presetID="53" presetClass="entr" presetSubtype="16"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p:cTn id="59" dur="500" fill="hold"/>
                                        <p:tgtEl>
                                          <p:spTgt spid="32"/>
                                        </p:tgtEl>
                                        <p:attrNameLst>
                                          <p:attrName>ppt_w</p:attrName>
                                        </p:attrNameLst>
                                      </p:cBhvr>
                                      <p:tavLst>
                                        <p:tav tm="0">
                                          <p:val>
                                            <p:fltVal val="0"/>
                                          </p:val>
                                        </p:tav>
                                        <p:tav tm="100000">
                                          <p:val>
                                            <p:strVal val="#ppt_w"/>
                                          </p:val>
                                        </p:tav>
                                      </p:tavLst>
                                    </p:anim>
                                    <p:anim calcmode="lin" valueType="num">
                                      <p:cBhvr>
                                        <p:cTn id="60" dur="500" fill="hold"/>
                                        <p:tgtEl>
                                          <p:spTgt spid="32"/>
                                        </p:tgtEl>
                                        <p:attrNameLst>
                                          <p:attrName>ppt_h</p:attrName>
                                        </p:attrNameLst>
                                      </p:cBhvr>
                                      <p:tavLst>
                                        <p:tav tm="0">
                                          <p:val>
                                            <p:fltVal val="0"/>
                                          </p:val>
                                        </p:tav>
                                        <p:tav tm="100000">
                                          <p:val>
                                            <p:strVal val="#ppt_h"/>
                                          </p:val>
                                        </p:tav>
                                      </p:tavLst>
                                    </p:anim>
                                    <p:animEffect transition="in" filter="fade">
                                      <p:cBhvr>
                                        <p:cTn id="61" dur="500"/>
                                        <p:tgtEl>
                                          <p:spTgt spid="32"/>
                                        </p:tgtEl>
                                      </p:cBhvr>
                                    </p:animEffect>
                                  </p:childTnLst>
                                </p:cTn>
                              </p:par>
                              <p:par>
                                <p:cTn id="62" presetID="2" presetClass="entr" presetSubtype="4" fill="hold" nodeType="with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additive="base">
                                        <p:cTn id="64" dur="500" fill="hold"/>
                                        <p:tgtEl>
                                          <p:spTgt spid="40"/>
                                        </p:tgtEl>
                                        <p:attrNameLst>
                                          <p:attrName>ppt_x</p:attrName>
                                        </p:attrNameLst>
                                      </p:cBhvr>
                                      <p:tavLst>
                                        <p:tav tm="0">
                                          <p:val>
                                            <p:strVal val="#ppt_x"/>
                                          </p:val>
                                        </p:tav>
                                        <p:tav tm="100000">
                                          <p:val>
                                            <p:strVal val="#ppt_x"/>
                                          </p:val>
                                        </p:tav>
                                      </p:tavLst>
                                    </p:anim>
                                    <p:anim calcmode="lin" valueType="num">
                                      <p:cBhvr additive="base">
                                        <p:cTn id="65"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689353"/>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a:solidFill>
                  <a:schemeClr val="tx1"/>
                </a:solidFill>
              </a:rPr>
              <a:t>Існують</a:t>
            </a:r>
            <a:r>
              <a:rPr lang="ru-RU" b="1" dirty="0">
                <a:solidFill>
                  <a:schemeClr val="tx1"/>
                </a:solidFill>
              </a:rPr>
              <a:t> </a:t>
            </a:r>
            <a:r>
              <a:rPr lang="ru-RU" b="1" dirty="0" err="1">
                <a:solidFill>
                  <a:schemeClr val="tx1"/>
                </a:solidFill>
              </a:rPr>
              <a:t>версії</a:t>
            </a:r>
            <a:r>
              <a:rPr lang="ru-RU" b="1" dirty="0">
                <a:solidFill>
                  <a:schemeClr val="tx1"/>
                </a:solidFill>
              </a:rPr>
              <a:t> </a:t>
            </a:r>
            <a:r>
              <a:rPr lang="ru-RU" b="1" dirty="0" err="1">
                <a:solidFill>
                  <a:schemeClr val="tx1"/>
                </a:solidFill>
              </a:rPr>
              <a:t>цієї</a:t>
            </a:r>
            <a:r>
              <a:rPr lang="ru-RU" b="1" dirty="0">
                <a:solidFill>
                  <a:schemeClr val="tx1"/>
                </a:solidFill>
              </a:rPr>
              <a:t> </a:t>
            </a:r>
            <a:r>
              <a:rPr lang="ru-RU" b="1" dirty="0" err="1">
                <a:solidFill>
                  <a:schemeClr val="tx1"/>
                </a:solidFill>
              </a:rPr>
              <a:t>програми</a:t>
            </a:r>
            <a:r>
              <a:rPr lang="ru-RU" b="1" dirty="0">
                <a:solidFill>
                  <a:schemeClr val="tx1"/>
                </a:solidFill>
              </a:rPr>
              <a:t> для ОС </a:t>
            </a:r>
            <a:r>
              <a:rPr lang="ru-RU" b="1" dirty="0" err="1">
                <a:solidFill>
                  <a:schemeClr val="tx1"/>
                </a:solidFill>
              </a:rPr>
              <a:t>сімейства</a:t>
            </a:r>
            <a:r>
              <a:rPr lang="ru-RU" b="1" dirty="0">
                <a:solidFill>
                  <a:schemeClr val="tx1"/>
                </a:solidFill>
              </a:rPr>
              <a:t> </a:t>
            </a:r>
            <a:r>
              <a:rPr lang="en-US" b="1" dirty="0">
                <a:solidFill>
                  <a:schemeClr val="tx1"/>
                </a:solidFill>
              </a:rPr>
              <a:t>Windows, Linux,</a:t>
            </a:r>
            <a:r>
              <a:rPr lang="uk-UA" b="1" dirty="0">
                <a:solidFill>
                  <a:schemeClr val="tx1"/>
                </a:solidFill>
              </a:rPr>
              <a:t> </a:t>
            </a:r>
            <a:r>
              <a:rPr lang="en-US" b="1" dirty="0">
                <a:solidFill>
                  <a:schemeClr val="tx1"/>
                </a:solidFill>
              </a:rPr>
              <a:t>Unix,</a:t>
            </a:r>
            <a:r>
              <a:rPr lang="ru-RU" b="1" dirty="0">
                <a:solidFill>
                  <a:schemeClr val="tx1"/>
                </a:solidFill>
              </a:rPr>
              <a:t> </a:t>
            </a:r>
            <a:r>
              <a:rPr lang="en-US" b="1" dirty="0">
                <a:solidFill>
                  <a:schemeClr val="tx1"/>
                </a:solidFill>
              </a:rPr>
              <a:t>MacOS </a:t>
            </a:r>
            <a:r>
              <a:rPr lang="ru-RU" b="1" dirty="0">
                <a:solidFill>
                  <a:schemeClr val="tx1"/>
                </a:solidFill>
              </a:rPr>
              <a:t>та </a:t>
            </a:r>
            <a:r>
              <a:rPr lang="en-US" b="1" dirty="0">
                <a:solidFill>
                  <a:schemeClr val="tx1"/>
                </a:solidFill>
              </a:rPr>
              <a:t>Android.</a:t>
            </a:r>
            <a:r>
              <a:rPr lang="uk-UA" b="1" dirty="0">
                <a:solidFill>
                  <a:schemeClr val="tx1"/>
                </a:solidFill>
              </a:rPr>
              <a:t> </a:t>
            </a:r>
            <a:r>
              <a:rPr lang="ru-RU" b="1" dirty="0" err="1">
                <a:solidFill>
                  <a:schemeClr val="tx1"/>
                </a:solidFill>
              </a:rPr>
              <a:t>Вікно</a:t>
            </a:r>
            <a:r>
              <a:rPr lang="ru-RU" b="1" dirty="0">
                <a:solidFill>
                  <a:schemeClr val="tx1"/>
                </a:solidFill>
              </a:rPr>
              <a:t> </a:t>
            </a:r>
            <a:r>
              <a:rPr lang="ru-RU" b="1" dirty="0" err="1">
                <a:solidFill>
                  <a:schemeClr val="tx1"/>
                </a:solidFill>
              </a:rPr>
              <a:t>програми</a:t>
            </a:r>
            <a:r>
              <a:rPr lang="ru-RU" b="1" dirty="0">
                <a:solidFill>
                  <a:schemeClr val="tx1"/>
                </a:solidFill>
              </a:rPr>
              <a:t> </a:t>
            </a:r>
            <a:r>
              <a:rPr lang="ru-RU" b="1" dirty="0" err="1">
                <a:solidFill>
                  <a:schemeClr val="tx1"/>
                </a:solidFill>
              </a:rPr>
              <a:t>має</a:t>
            </a:r>
            <a:r>
              <a:rPr lang="ru-RU" b="1" dirty="0">
                <a:solidFill>
                  <a:schemeClr val="tx1"/>
                </a:solidFill>
              </a:rPr>
              <a:t> </a:t>
            </a:r>
            <a:r>
              <a:rPr lang="ru-RU" b="1" dirty="0" err="1">
                <a:solidFill>
                  <a:schemeClr val="tx1"/>
                </a:solidFill>
              </a:rPr>
              <a:t>вигляд</a:t>
            </a:r>
            <a:r>
              <a:rPr lang="ru-RU" b="1" dirty="0">
                <a:solidFill>
                  <a:schemeClr val="tx1"/>
                </a:solidFill>
              </a:rPr>
              <a:t>, наведений на </a:t>
            </a:r>
            <a:r>
              <a:rPr lang="ru-RU" b="1" dirty="0" err="1">
                <a:solidFill>
                  <a:schemeClr val="tx1"/>
                </a:solidFill>
              </a:rPr>
              <a:t>малюнку</a:t>
            </a:r>
            <a:r>
              <a:rPr lang="ru-RU" b="1" dirty="0">
                <a:solidFill>
                  <a:schemeClr val="tx1"/>
                </a:solidFill>
              </a:rPr>
              <a:t>.</a:t>
            </a:r>
            <a:endParaRPr lang="uk-UA" b="1" dirty="0">
              <a:solidFill>
                <a:schemeClr val="tx1"/>
              </a:solidFill>
            </a:endParaRPr>
          </a:p>
        </p:txBody>
      </p:sp>
      <p:pic>
        <p:nvPicPr>
          <p:cNvPr id="5" name="Рисунок 4">
            <a:extLst>
              <a:ext uri="{FF2B5EF4-FFF2-40B4-BE49-F238E27FC236}">
                <a16:creationId xmlns:a16="http://schemas.microsoft.com/office/drawing/2014/main" id="{A4B94517-3F7D-5B57-219C-23CB0E056F69}"/>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l="28213" t="32508" r="17501" b="20381"/>
          <a:stretch/>
        </p:blipFill>
        <p:spPr>
          <a:xfrm>
            <a:off x="736658" y="968286"/>
            <a:ext cx="10846515" cy="5294812"/>
          </a:xfrm>
          <a:prstGeom prst="rect">
            <a:avLst/>
          </a:prstGeom>
          <a:ln>
            <a:solidFill>
              <a:schemeClr val="accent1"/>
            </a:solidFill>
          </a:ln>
          <a:effectLst>
            <a:outerShdw blurRad="292100" dist="139700" dir="2700000" algn="tl" rotWithShape="0">
              <a:srgbClr val="333333">
                <a:alpha val="65000"/>
              </a:srgbClr>
            </a:outerShdw>
          </a:effectLst>
        </p:spPr>
      </p:pic>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5"/>
              <a:extLst>
                <a:ext uri="{FF2B5EF4-FFF2-40B4-BE49-F238E27FC236}">
                  <a16:creationId xmlns:a16="http://schemas.microsoft.com/office/drawing/2014/main" id="{D1CCA62F-32B0-357B-CAE8-39EA035A38A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9" name="Бульбашка прямої мови: прямокутна 8">
            <a:extLst>
              <a:ext uri="{FF2B5EF4-FFF2-40B4-BE49-F238E27FC236}">
                <a16:creationId xmlns:a16="http://schemas.microsoft.com/office/drawing/2014/main" id="{5ABE11E5-80D9-546B-F101-DA19E1B73DDA}"/>
              </a:ext>
            </a:extLst>
          </p:cNvPr>
          <p:cNvSpPr/>
          <p:nvPr/>
        </p:nvSpPr>
        <p:spPr>
          <a:xfrm>
            <a:off x="1898468" y="807178"/>
            <a:ext cx="1341120" cy="322217"/>
          </a:xfrm>
          <a:prstGeom prst="wedgeRectCallout">
            <a:avLst>
              <a:gd name="adj1" fmla="val -42262"/>
              <a:gd name="adj2" fmla="val 116554"/>
            </a:avLst>
          </a:prstGeom>
          <a:solidFill>
            <a:srgbClr val="0000FF"/>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a:t>Рядок меню</a:t>
            </a:r>
          </a:p>
        </p:txBody>
      </p:sp>
      <p:sp>
        <p:nvSpPr>
          <p:cNvPr id="11" name="Бульбашка прямої мови: прямокутна 10">
            <a:extLst>
              <a:ext uri="{FF2B5EF4-FFF2-40B4-BE49-F238E27FC236}">
                <a16:creationId xmlns:a16="http://schemas.microsoft.com/office/drawing/2014/main" id="{F1DFDD03-9A97-FAA0-F1B2-B8EB16D85D40}"/>
              </a:ext>
            </a:extLst>
          </p:cNvPr>
          <p:cNvSpPr/>
          <p:nvPr/>
        </p:nvSpPr>
        <p:spPr>
          <a:xfrm>
            <a:off x="4624251" y="927462"/>
            <a:ext cx="1341120" cy="511087"/>
          </a:xfrm>
          <a:prstGeom prst="wedgeRectCallout">
            <a:avLst>
              <a:gd name="adj1" fmla="val -46158"/>
              <a:gd name="adj2" fmla="val 102922"/>
            </a:avLst>
          </a:prstGeom>
          <a:solidFill>
            <a:srgbClr val="0000FF"/>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a:t>Панель інструментів</a:t>
            </a:r>
          </a:p>
        </p:txBody>
      </p:sp>
      <p:sp>
        <p:nvSpPr>
          <p:cNvPr id="12" name="Бульбашка прямої мови: прямокутна 11">
            <a:extLst>
              <a:ext uri="{FF2B5EF4-FFF2-40B4-BE49-F238E27FC236}">
                <a16:creationId xmlns:a16="http://schemas.microsoft.com/office/drawing/2014/main" id="{2A02D294-0EBA-4EAC-C70E-B4FB2AF5EBC2}"/>
              </a:ext>
            </a:extLst>
          </p:cNvPr>
          <p:cNvSpPr/>
          <p:nvPr/>
        </p:nvSpPr>
        <p:spPr>
          <a:xfrm>
            <a:off x="1628503" y="2390502"/>
            <a:ext cx="1436914" cy="396241"/>
          </a:xfrm>
          <a:prstGeom prst="wedgeRectCallout">
            <a:avLst>
              <a:gd name="adj1" fmla="val -43691"/>
              <a:gd name="adj2" fmla="val -105995"/>
            </a:avLst>
          </a:prstGeom>
          <a:solidFill>
            <a:srgbClr val="0000FF"/>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a:t>Рядок адреси</a:t>
            </a:r>
          </a:p>
        </p:txBody>
      </p:sp>
      <p:sp>
        <p:nvSpPr>
          <p:cNvPr id="13" name="Бульбашка прямої мови: прямокутна 12">
            <a:extLst>
              <a:ext uri="{FF2B5EF4-FFF2-40B4-BE49-F238E27FC236}">
                <a16:creationId xmlns:a16="http://schemas.microsoft.com/office/drawing/2014/main" id="{EDCE3675-F61C-F3EF-A9A5-D1AB018E073E}"/>
              </a:ext>
            </a:extLst>
          </p:cNvPr>
          <p:cNvSpPr/>
          <p:nvPr/>
        </p:nvSpPr>
        <p:spPr>
          <a:xfrm>
            <a:off x="2778033" y="4410891"/>
            <a:ext cx="1436914" cy="396241"/>
          </a:xfrm>
          <a:prstGeom prst="wedgeRectCallout">
            <a:avLst>
              <a:gd name="adj1" fmla="val -38843"/>
              <a:gd name="adj2" fmla="val -141160"/>
            </a:avLst>
          </a:prstGeom>
          <a:solidFill>
            <a:srgbClr val="0000FF"/>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a:t>Робоче поле</a:t>
            </a:r>
          </a:p>
        </p:txBody>
      </p:sp>
      <p:sp>
        <p:nvSpPr>
          <p:cNvPr id="14" name="Бульбашка прямої мови: прямокутна 13">
            <a:extLst>
              <a:ext uri="{FF2B5EF4-FFF2-40B4-BE49-F238E27FC236}">
                <a16:creationId xmlns:a16="http://schemas.microsoft.com/office/drawing/2014/main" id="{228FA2C8-6D8B-1220-E5E1-FC163CB32EAA}"/>
              </a:ext>
            </a:extLst>
          </p:cNvPr>
          <p:cNvSpPr/>
          <p:nvPr/>
        </p:nvSpPr>
        <p:spPr>
          <a:xfrm>
            <a:off x="1693817" y="5493473"/>
            <a:ext cx="1436914" cy="396241"/>
          </a:xfrm>
          <a:prstGeom prst="wedgeRectCallout">
            <a:avLst>
              <a:gd name="adj1" fmla="val -44297"/>
              <a:gd name="adj2" fmla="val 96203"/>
            </a:avLst>
          </a:prstGeom>
          <a:solidFill>
            <a:srgbClr val="0000FF"/>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1600" b="1" dirty="0"/>
              <a:t>Рядок стану</a:t>
            </a:r>
          </a:p>
        </p:txBody>
      </p:sp>
      <p:pic>
        <p:nvPicPr>
          <p:cNvPr id="15" name="Рисунок 14">
            <a:hlinkClick r:id="rId7"/>
            <a:extLst>
              <a:ext uri="{FF2B5EF4-FFF2-40B4-BE49-F238E27FC236}">
                <a16:creationId xmlns:a16="http://schemas.microsoft.com/office/drawing/2014/main" id="{A6743285-CDCF-D2E8-AA9D-BDA7F2CF27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288536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fltVal val="0"/>
                                          </p:val>
                                        </p:tav>
                                        <p:tav tm="100000">
                                          <p:val>
                                            <p:strVal val="#ppt_h"/>
                                          </p:val>
                                        </p:tav>
                                      </p:tavLst>
                                    </p:anim>
                                    <p:animEffect transition="in" filter="fade">
                                      <p:cBhvr>
                                        <p:cTn id="48" dur="500"/>
                                        <p:tgtEl>
                                          <p:spTgt spid="14"/>
                                        </p:tgtEl>
                                      </p:cBhvr>
                                    </p:animEffect>
                                  </p:childTnLst>
                                </p:cTn>
                              </p:par>
                              <p:par>
                                <p:cTn id="49" presetID="2" presetClass="entr" presetSubtype="4"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11" grpId="0" animBg="1"/>
      <p:bldP spid="12"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3"/>
              <a:extLst>
                <a:ext uri="{FF2B5EF4-FFF2-40B4-BE49-F238E27FC236}">
                  <a16:creationId xmlns:a16="http://schemas.microsoft.com/office/drawing/2014/main" id="{D1CCA62F-32B0-357B-CAE8-39EA035A38A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721896"/>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err="1">
                <a:solidFill>
                  <a:schemeClr val="tx1"/>
                </a:solidFill>
              </a:rPr>
              <a:t>Під</a:t>
            </a:r>
            <a:r>
              <a:rPr lang="ru-RU" b="1" dirty="0">
                <a:solidFill>
                  <a:schemeClr val="tx1"/>
                </a:solidFill>
              </a:rPr>
              <a:t> час </a:t>
            </a:r>
            <a:r>
              <a:rPr lang="ru-RU" b="1" dirty="0" err="1">
                <a:solidFill>
                  <a:schemeClr val="tx1"/>
                </a:solidFill>
              </a:rPr>
              <a:t>додавання</a:t>
            </a:r>
            <a:r>
              <a:rPr lang="ru-RU" b="1" dirty="0">
                <a:solidFill>
                  <a:schemeClr val="tx1"/>
                </a:solidFill>
              </a:rPr>
              <a:t> </a:t>
            </a:r>
            <a:r>
              <a:rPr lang="ru-RU" b="1" dirty="0" err="1">
                <a:solidFill>
                  <a:schemeClr val="tx1"/>
                </a:solidFill>
              </a:rPr>
              <a:t>об’єктів</a:t>
            </a:r>
            <a:r>
              <a:rPr lang="ru-RU" b="1" dirty="0">
                <a:solidFill>
                  <a:schemeClr val="tx1"/>
                </a:solidFill>
              </a:rPr>
              <a:t> до </a:t>
            </a:r>
            <a:r>
              <a:rPr lang="ru-RU" b="1" dirty="0" err="1">
                <a:solidFill>
                  <a:schemeClr val="tx1"/>
                </a:solidFill>
              </a:rPr>
              <a:t>архіву</a:t>
            </a:r>
            <a:r>
              <a:rPr lang="ru-RU" b="1" dirty="0">
                <a:solidFill>
                  <a:schemeClr val="tx1"/>
                </a:solidFill>
              </a:rPr>
              <a:t>, </a:t>
            </a:r>
            <a:r>
              <a:rPr lang="ru-RU" b="1" dirty="0" err="1">
                <a:solidFill>
                  <a:schemeClr val="tx1"/>
                </a:solidFill>
              </a:rPr>
              <a:t>що</a:t>
            </a:r>
            <a:r>
              <a:rPr lang="ru-RU" b="1" dirty="0">
                <a:solidFill>
                  <a:schemeClr val="tx1"/>
                </a:solidFill>
              </a:rPr>
              <a:t> </a:t>
            </a:r>
            <a:r>
              <a:rPr lang="ru-RU" b="1" dirty="0" err="1">
                <a:solidFill>
                  <a:schemeClr val="tx1"/>
                </a:solidFill>
              </a:rPr>
              <a:t>може</a:t>
            </a:r>
            <a:r>
              <a:rPr lang="ru-RU" b="1" dirty="0">
                <a:solidFill>
                  <a:schemeClr val="tx1"/>
                </a:solidFill>
              </a:rPr>
              <a:t> </a:t>
            </a:r>
            <a:r>
              <a:rPr lang="ru-RU" b="1" dirty="0" err="1">
                <a:solidFill>
                  <a:schemeClr val="tx1"/>
                </a:solidFill>
              </a:rPr>
              <a:t>містити</a:t>
            </a:r>
            <a:r>
              <a:rPr lang="ru-RU" b="1" dirty="0">
                <a:solidFill>
                  <a:schemeClr val="tx1"/>
                </a:solidFill>
              </a:rPr>
              <a:t> </a:t>
            </a:r>
            <a:r>
              <a:rPr lang="ru-RU" b="1" dirty="0" err="1">
                <a:solidFill>
                  <a:schemeClr val="tx1"/>
                </a:solidFill>
              </a:rPr>
              <a:t>файли</a:t>
            </a:r>
            <a:r>
              <a:rPr lang="ru-RU" b="1" dirty="0">
                <a:solidFill>
                  <a:schemeClr val="tx1"/>
                </a:solidFill>
              </a:rPr>
              <a:t> з </a:t>
            </a:r>
            <a:r>
              <a:rPr lang="ru-RU" b="1" dirty="0" err="1">
                <a:solidFill>
                  <a:schemeClr val="tx1"/>
                </a:solidFill>
              </a:rPr>
              <a:t>тим</a:t>
            </a:r>
            <a:r>
              <a:rPr lang="ru-RU" b="1" dirty="0">
                <a:solidFill>
                  <a:schemeClr val="tx1"/>
                </a:solidFill>
              </a:rPr>
              <a:t> самим </a:t>
            </a:r>
            <a:r>
              <a:rPr lang="ru-RU" b="1" dirty="0" err="1">
                <a:solidFill>
                  <a:schemeClr val="tx1"/>
                </a:solidFill>
              </a:rPr>
              <a:t>іменем</a:t>
            </a:r>
            <a:r>
              <a:rPr lang="ru-RU" b="1" dirty="0">
                <a:solidFill>
                  <a:schemeClr val="tx1"/>
                </a:solidFill>
              </a:rPr>
              <a:t>, але в </a:t>
            </a:r>
            <a:r>
              <a:rPr lang="ru-RU" b="1" dirty="0" err="1">
                <a:solidFill>
                  <a:schemeClr val="tx1"/>
                </a:solidFill>
              </a:rPr>
              <a:t>новій</a:t>
            </a:r>
            <a:r>
              <a:rPr lang="ru-RU" b="1" dirty="0">
                <a:solidFill>
                  <a:schemeClr val="tx1"/>
                </a:solidFill>
              </a:rPr>
              <a:t> </a:t>
            </a:r>
            <a:r>
              <a:rPr lang="ru-RU" b="1" dirty="0" err="1">
                <a:solidFill>
                  <a:schemeClr val="tx1"/>
                </a:solidFill>
              </a:rPr>
              <a:t>редакції</a:t>
            </a:r>
            <a:r>
              <a:rPr lang="ru-RU" b="1" dirty="0">
                <a:solidFill>
                  <a:schemeClr val="tx1"/>
                </a:solidFill>
              </a:rPr>
              <a:t>, </a:t>
            </a:r>
            <a:r>
              <a:rPr lang="ru-RU" b="1" dirty="0" err="1">
                <a:solidFill>
                  <a:schemeClr val="tx1"/>
                </a:solidFill>
              </a:rPr>
              <a:t>варто</a:t>
            </a:r>
            <a:r>
              <a:rPr lang="ru-RU" b="1" dirty="0">
                <a:solidFill>
                  <a:schemeClr val="tx1"/>
                </a:solidFill>
              </a:rPr>
              <a:t> </a:t>
            </a:r>
            <a:r>
              <a:rPr lang="ru-RU" b="1" dirty="0" err="1">
                <a:solidFill>
                  <a:schemeClr val="tx1"/>
                </a:solidFill>
              </a:rPr>
              <a:t>встановити</a:t>
            </a:r>
            <a:r>
              <a:rPr lang="ru-RU" b="1" dirty="0">
                <a:solidFill>
                  <a:schemeClr val="tx1"/>
                </a:solidFill>
              </a:rPr>
              <a:t> </a:t>
            </a:r>
            <a:r>
              <a:rPr lang="ru-RU" b="1" dirty="0" err="1">
                <a:solidFill>
                  <a:schemeClr val="tx1"/>
                </a:solidFill>
              </a:rPr>
              <a:t>потрібний</a:t>
            </a:r>
            <a:r>
              <a:rPr lang="ru-RU" b="1" dirty="0">
                <a:solidFill>
                  <a:schemeClr val="tx1"/>
                </a:solidFill>
              </a:rPr>
              <a:t> </a:t>
            </a:r>
            <a:r>
              <a:rPr lang="ru-RU" b="1" dirty="0" err="1">
                <a:solidFill>
                  <a:schemeClr val="tx1"/>
                </a:solidFill>
              </a:rPr>
              <a:t>варіант</a:t>
            </a:r>
            <a:r>
              <a:rPr lang="ru-RU" b="1" dirty="0">
                <a:solidFill>
                  <a:schemeClr val="tx1"/>
                </a:solidFill>
              </a:rPr>
              <a:t> </a:t>
            </a:r>
            <a:r>
              <a:rPr lang="ru-RU" b="1" dirty="0" err="1">
                <a:solidFill>
                  <a:schemeClr val="tx1"/>
                </a:solidFill>
              </a:rPr>
              <a:t>оновлення</a:t>
            </a:r>
            <a:r>
              <a:rPr lang="ru-RU" b="1" dirty="0">
                <a:solidFill>
                  <a:schemeClr val="tx1"/>
                </a:solidFill>
              </a:rPr>
              <a:t> </a:t>
            </a:r>
            <a:r>
              <a:rPr lang="ru-RU" b="1" dirty="0" err="1">
                <a:solidFill>
                  <a:schemeClr val="tx1"/>
                </a:solidFill>
              </a:rPr>
              <a:t>файлів</a:t>
            </a:r>
            <a:r>
              <a:rPr lang="ru-RU" b="1" dirty="0">
                <a:solidFill>
                  <a:schemeClr val="tx1"/>
                </a:solidFill>
              </a:rPr>
              <a:t> у списку </a:t>
            </a:r>
            <a:r>
              <a:rPr lang="ru-RU" b="1" dirty="0">
                <a:solidFill>
                  <a:srgbClr val="FF0000"/>
                </a:solidFill>
              </a:rPr>
              <a:t>Режим </a:t>
            </a:r>
            <a:r>
              <a:rPr lang="ru-RU" b="1" dirty="0" err="1">
                <a:solidFill>
                  <a:srgbClr val="FF0000"/>
                </a:solidFill>
              </a:rPr>
              <a:t>оновлення</a:t>
            </a:r>
            <a:r>
              <a:rPr lang="ru-RU" b="1" dirty="0">
                <a:solidFill>
                  <a:schemeClr val="tx1"/>
                </a:solidFill>
              </a:rPr>
              <a:t>:</a:t>
            </a:r>
          </a:p>
        </p:txBody>
      </p:sp>
      <p:sp>
        <p:nvSpPr>
          <p:cNvPr id="9" name="Стрілка: п’ятикутник 8">
            <a:extLst>
              <a:ext uri="{FF2B5EF4-FFF2-40B4-BE49-F238E27FC236}">
                <a16:creationId xmlns:a16="http://schemas.microsoft.com/office/drawing/2014/main" id="{29DE3990-42F7-6ED8-28A4-5B6B239EE48E}"/>
              </a:ext>
            </a:extLst>
          </p:cNvPr>
          <p:cNvSpPr/>
          <p:nvPr/>
        </p:nvSpPr>
        <p:spPr>
          <a:xfrm>
            <a:off x="0" y="946481"/>
            <a:ext cx="10511246" cy="721896"/>
          </a:xfrm>
          <a:prstGeom prst="homePlate">
            <a:avLst/>
          </a:prstGeom>
          <a:solidFill>
            <a:schemeClr val="accent4">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 </a:t>
            </a:r>
            <a:r>
              <a:rPr lang="ru-RU" b="1" dirty="0" err="1">
                <a:solidFill>
                  <a:srgbClr val="FF0000"/>
                </a:solidFill>
              </a:rPr>
              <a:t>Додати</a:t>
            </a:r>
            <a:r>
              <a:rPr lang="ru-RU" b="1" dirty="0">
                <a:solidFill>
                  <a:srgbClr val="FF0000"/>
                </a:solidFill>
              </a:rPr>
              <a:t> та </a:t>
            </a:r>
            <a:r>
              <a:rPr lang="ru-RU" b="1" dirty="0" err="1">
                <a:solidFill>
                  <a:srgbClr val="FF0000"/>
                </a:solidFill>
              </a:rPr>
              <a:t>замінити</a:t>
            </a:r>
            <a:r>
              <a:rPr lang="ru-RU" b="1" dirty="0">
                <a:solidFill>
                  <a:srgbClr val="FF0000"/>
                </a:solidFill>
              </a:rPr>
              <a:t> </a:t>
            </a:r>
            <a:r>
              <a:rPr lang="ru-RU" b="1" dirty="0" err="1">
                <a:solidFill>
                  <a:srgbClr val="FF0000"/>
                </a:solidFill>
              </a:rPr>
              <a:t>файли</a:t>
            </a:r>
            <a:r>
              <a:rPr lang="ru-RU" b="1" dirty="0">
                <a:solidFill>
                  <a:srgbClr val="FF0000"/>
                </a:solidFill>
              </a:rPr>
              <a:t> </a:t>
            </a:r>
            <a:r>
              <a:rPr lang="ru-RU" b="1" dirty="0">
                <a:solidFill>
                  <a:schemeClr val="tx1"/>
                </a:solidFill>
              </a:rPr>
              <a:t>– для </a:t>
            </a:r>
            <a:r>
              <a:rPr lang="ru-RU" b="1" dirty="0" err="1">
                <a:solidFill>
                  <a:schemeClr val="tx1"/>
                </a:solidFill>
              </a:rPr>
              <a:t>додавання</a:t>
            </a:r>
            <a:r>
              <a:rPr lang="ru-RU" b="1" dirty="0">
                <a:solidFill>
                  <a:schemeClr val="tx1"/>
                </a:solidFill>
              </a:rPr>
              <a:t> </a:t>
            </a:r>
            <a:r>
              <a:rPr lang="ru-RU" b="1" dirty="0" err="1">
                <a:solidFill>
                  <a:schemeClr val="tx1"/>
                </a:solidFill>
              </a:rPr>
              <a:t>нових</a:t>
            </a:r>
            <a:r>
              <a:rPr lang="ru-RU" b="1" dirty="0">
                <a:solidFill>
                  <a:schemeClr val="tx1"/>
                </a:solidFill>
              </a:rPr>
              <a:t> </a:t>
            </a:r>
            <a:r>
              <a:rPr lang="ru-RU" b="1" dirty="0" err="1">
                <a:solidFill>
                  <a:schemeClr val="tx1"/>
                </a:solidFill>
              </a:rPr>
              <a:t>файлів</a:t>
            </a:r>
            <a:r>
              <a:rPr lang="ru-RU" b="1" dirty="0">
                <a:solidFill>
                  <a:schemeClr val="tx1"/>
                </a:solidFill>
              </a:rPr>
              <a:t> і </a:t>
            </a:r>
            <a:r>
              <a:rPr lang="ru-RU" b="1" dirty="0" err="1">
                <a:solidFill>
                  <a:schemeClr val="tx1"/>
                </a:solidFill>
              </a:rPr>
              <a:t>заміни</a:t>
            </a:r>
            <a:r>
              <a:rPr lang="ru-RU" b="1" dirty="0">
                <a:solidFill>
                  <a:schemeClr val="tx1"/>
                </a:solidFill>
              </a:rPr>
              <a:t> </a:t>
            </a:r>
            <a:r>
              <a:rPr lang="ru-RU" b="1" dirty="0" err="1">
                <a:solidFill>
                  <a:schemeClr val="tx1"/>
                </a:solidFill>
              </a:rPr>
              <a:t>існуючих</a:t>
            </a:r>
            <a:r>
              <a:rPr lang="ru-RU" b="1" dirty="0">
                <a:solidFill>
                  <a:schemeClr val="tx1"/>
                </a:solidFill>
              </a:rPr>
              <a:t> на </a:t>
            </a:r>
            <a:r>
              <a:rPr lang="ru-RU" b="1" dirty="0" err="1">
                <a:solidFill>
                  <a:schemeClr val="tx1"/>
                </a:solidFill>
              </a:rPr>
              <a:t>ті</a:t>
            </a:r>
            <a:r>
              <a:rPr lang="ru-RU" b="1" dirty="0">
                <a:solidFill>
                  <a:schemeClr val="tx1"/>
                </a:solidFill>
              </a:rPr>
              <a:t>, </a:t>
            </a:r>
            <a:r>
              <a:rPr lang="ru-RU" b="1" dirty="0" err="1">
                <a:solidFill>
                  <a:schemeClr val="tx1"/>
                </a:solidFill>
              </a:rPr>
              <a:t>що</a:t>
            </a:r>
            <a:r>
              <a:rPr lang="ru-RU" b="1" dirty="0">
                <a:solidFill>
                  <a:schemeClr val="tx1"/>
                </a:solidFill>
              </a:rPr>
              <a:t> </a:t>
            </a:r>
            <a:r>
              <a:rPr lang="ru-RU" b="1" dirty="0" err="1">
                <a:solidFill>
                  <a:schemeClr val="tx1"/>
                </a:solidFill>
              </a:rPr>
              <a:t>додаються</a:t>
            </a:r>
            <a:r>
              <a:rPr lang="ru-RU" b="1" dirty="0">
                <a:solidFill>
                  <a:schemeClr val="tx1"/>
                </a:solidFill>
              </a:rPr>
              <a:t>;</a:t>
            </a:r>
          </a:p>
        </p:txBody>
      </p:sp>
      <p:sp>
        <p:nvSpPr>
          <p:cNvPr id="11" name="Стрілка: п’ятикутник 10">
            <a:extLst>
              <a:ext uri="{FF2B5EF4-FFF2-40B4-BE49-F238E27FC236}">
                <a16:creationId xmlns:a16="http://schemas.microsoft.com/office/drawing/2014/main" id="{FAC6921C-32A9-05B6-3594-987C3EA64A29}"/>
              </a:ext>
            </a:extLst>
          </p:cNvPr>
          <p:cNvSpPr/>
          <p:nvPr/>
        </p:nvSpPr>
        <p:spPr>
          <a:xfrm>
            <a:off x="0" y="2059575"/>
            <a:ext cx="10511246" cy="721896"/>
          </a:xfrm>
          <a:prstGeom prst="homePlate">
            <a:avLst/>
          </a:prstGeom>
          <a:solidFill>
            <a:srgbClr val="00B0F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 </a:t>
            </a:r>
            <a:r>
              <a:rPr lang="ru-RU" b="1" dirty="0" err="1">
                <a:solidFill>
                  <a:srgbClr val="FF0000"/>
                </a:solidFill>
              </a:rPr>
              <a:t>Оновити</a:t>
            </a:r>
            <a:r>
              <a:rPr lang="ru-RU" b="1" dirty="0">
                <a:solidFill>
                  <a:srgbClr val="FF0000"/>
                </a:solidFill>
              </a:rPr>
              <a:t> та </a:t>
            </a:r>
            <a:r>
              <a:rPr lang="ru-RU" b="1" dirty="0" err="1">
                <a:solidFill>
                  <a:srgbClr val="FF0000"/>
                </a:solidFill>
              </a:rPr>
              <a:t>замінити</a:t>
            </a:r>
            <a:r>
              <a:rPr lang="ru-RU" b="1" dirty="0">
                <a:solidFill>
                  <a:srgbClr val="FF0000"/>
                </a:solidFill>
              </a:rPr>
              <a:t> </a:t>
            </a:r>
            <a:r>
              <a:rPr lang="ru-RU" b="1" dirty="0" err="1">
                <a:solidFill>
                  <a:srgbClr val="FF0000"/>
                </a:solidFill>
              </a:rPr>
              <a:t>файли</a:t>
            </a:r>
            <a:r>
              <a:rPr lang="ru-RU" b="1" dirty="0">
                <a:solidFill>
                  <a:srgbClr val="FF0000"/>
                </a:solidFill>
              </a:rPr>
              <a:t> </a:t>
            </a:r>
            <a:r>
              <a:rPr lang="ru-RU" b="1" dirty="0">
                <a:solidFill>
                  <a:schemeClr val="tx1"/>
                </a:solidFill>
              </a:rPr>
              <a:t>– для </a:t>
            </a:r>
            <a:r>
              <a:rPr lang="ru-RU" b="1" dirty="0" err="1">
                <a:solidFill>
                  <a:schemeClr val="tx1"/>
                </a:solidFill>
              </a:rPr>
              <a:t>оновлення</a:t>
            </a:r>
            <a:r>
              <a:rPr lang="ru-RU" b="1" dirty="0">
                <a:solidFill>
                  <a:schemeClr val="tx1"/>
                </a:solidFill>
              </a:rPr>
              <a:t> </a:t>
            </a:r>
            <a:r>
              <a:rPr lang="ru-RU" b="1" dirty="0" err="1">
                <a:solidFill>
                  <a:schemeClr val="tx1"/>
                </a:solidFill>
              </a:rPr>
              <a:t>файлів</a:t>
            </a:r>
            <a:r>
              <a:rPr lang="ru-RU" b="1" dirty="0">
                <a:solidFill>
                  <a:schemeClr val="tx1"/>
                </a:solidFill>
              </a:rPr>
              <a:t> у </a:t>
            </a:r>
            <a:r>
              <a:rPr lang="ru-RU" b="1" dirty="0" err="1">
                <a:solidFill>
                  <a:schemeClr val="tx1"/>
                </a:solidFill>
              </a:rPr>
              <a:t>архіві</a:t>
            </a:r>
            <a:r>
              <a:rPr lang="ru-RU" b="1" dirty="0">
                <a:solidFill>
                  <a:schemeClr val="tx1"/>
                </a:solidFill>
              </a:rPr>
              <a:t>, </a:t>
            </a:r>
            <a:r>
              <a:rPr lang="ru-RU" b="1" dirty="0" err="1">
                <a:solidFill>
                  <a:schemeClr val="tx1"/>
                </a:solidFill>
              </a:rPr>
              <a:t>які</a:t>
            </a:r>
            <a:r>
              <a:rPr lang="ru-RU" b="1" dirty="0">
                <a:solidFill>
                  <a:schemeClr val="tx1"/>
                </a:solidFill>
              </a:rPr>
              <a:t> </a:t>
            </a:r>
            <a:r>
              <a:rPr lang="ru-RU" b="1" dirty="0" err="1">
                <a:solidFill>
                  <a:schemeClr val="tx1"/>
                </a:solidFill>
              </a:rPr>
              <a:t>створювалися</a:t>
            </a:r>
            <a:r>
              <a:rPr lang="ru-RU" b="1" dirty="0">
                <a:solidFill>
                  <a:schemeClr val="tx1"/>
                </a:solidFill>
              </a:rPr>
              <a:t> (</a:t>
            </a:r>
            <a:r>
              <a:rPr lang="ru-RU" b="1" dirty="0" err="1">
                <a:solidFill>
                  <a:schemeClr val="tx1"/>
                </a:solidFill>
              </a:rPr>
              <a:t>редагувалися</a:t>
            </a:r>
            <a:r>
              <a:rPr lang="ru-RU" b="1" dirty="0">
                <a:solidFill>
                  <a:schemeClr val="tx1"/>
                </a:solidFill>
              </a:rPr>
              <a:t>) </a:t>
            </a:r>
            <a:r>
              <a:rPr lang="ru-RU" b="1" dirty="0" err="1">
                <a:solidFill>
                  <a:schemeClr val="tx1"/>
                </a:solidFill>
              </a:rPr>
              <a:t>раніше</a:t>
            </a:r>
            <a:r>
              <a:rPr lang="ru-RU" b="1" dirty="0">
                <a:solidFill>
                  <a:schemeClr val="tx1"/>
                </a:solidFill>
              </a:rPr>
              <a:t>, </a:t>
            </a:r>
            <a:r>
              <a:rPr lang="ru-RU" b="1" dirty="0" err="1">
                <a:solidFill>
                  <a:schemeClr val="tx1"/>
                </a:solidFill>
              </a:rPr>
              <a:t>ніж</a:t>
            </a:r>
            <a:r>
              <a:rPr lang="ru-RU" b="1" dirty="0">
                <a:solidFill>
                  <a:schemeClr val="tx1"/>
                </a:solidFill>
              </a:rPr>
              <a:t> </a:t>
            </a:r>
            <a:r>
              <a:rPr lang="ru-RU" b="1" dirty="0" err="1">
                <a:solidFill>
                  <a:schemeClr val="tx1"/>
                </a:solidFill>
              </a:rPr>
              <a:t>ті</a:t>
            </a:r>
            <a:r>
              <a:rPr lang="ru-RU" b="1" dirty="0">
                <a:solidFill>
                  <a:schemeClr val="tx1"/>
                </a:solidFill>
              </a:rPr>
              <a:t>, </a:t>
            </a:r>
            <a:r>
              <a:rPr lang="ru-RU" b="1" dirty="0" err="1">
                <a:solidFill>
                  <a:schemeClr val="tx1"/>
                </a:solidFill>
              </a:rPr>
              <a:t>що</a:t>
            </a:r>
            <a:r>
              <a:rPr lang="ru-RU" b="1" dirty="0">
                <a:solidFill>
                  <a:schemeClr val="tx1"/>
                </a:solidFill>
              </a:rPr>
              <a:t> </a:t>
            </a:r>
            <a:r>
              <a:rPr lang="ru-RU" b="1" dirty="0" err="1">
                <a:solidFill>
                  <a:schemeClr val="tx1"/>
                </a:solidFill>
              </a:rPr>
              <a:t>додаються</a:t>
            </a:r>
            <a:r>
              <a:rPr lang="ru-RU" b="1" dirty="0">
                <a:solidFill>
                  <a:schemeClr val="tx1"/>
                </a:solidFill>
              </a:rPr>
              <a:t>, та </a:t>
            </a:r>
            <a:r>
              <a:rPr lang="ru-RU" b="1" dirty="0" err="1">
                <a:solidFill>
                  <a:schemeClr val="tx1"/>
                </a:solidFill>
              </a:rPr>
              <a:t>додавання</a:t>
            </a:r>
            <a:r>
              <a:rPr lang="ru-RU" b="1" dirty="0">
                <a:solidFill>
                  <a:schemeClr val="tx1"/>
                </a:solidFill>
              </a:rPr>
              <a:t> </a:t>
            </a:r>
            <a:r>
              <a:rPr lang="ru-RU" b="1" dirty="0" err="1">
                <a:solidFill>
                  <a:schemeClr val="tx1"/>
                </a:solidFill>
              </a:rPr>
              <a:t>нових</a:t>
            </a:r>
            <a:r>
              <a:rPr lang="ru-RU" b="1" dirty="0">
                <a:solidFill>
                  <a:schemeClr val="tx1"/>
                </a:solidFill>
              </a:rPr>
              <a:t> </a:t>
            </a:r>
            <a:r>
              <a:rPr lang="ru-RU" b="1" dirty="0" err="1">
                <a:solidFill>
                  <a:schemeClr val="tx1"/>
                </a:solidFill>
              </a:rPr>
              <a:t>файлів</a:t>
            </a:r>
            <a:r>
              <a:rPr lang="ru-RU" b="1" dirty="0">
                <a:solidFill>
                  <a:schemeClr val="tx1"/>
                </a:solidFill>
              </a:rPr>
              <a:t>;</a:t>
            </a:r>
          </a:p>
        </p:txBody>
      </p:sp>
      <p:sp>
        <p:nvSpPr>
          <p:cNvPr id="12" name="Стрілка: п’ятикутник 11">
            <a:extLst>
              <a:ext uri="{FF2B5EF4-FFF2-40B4-BE49-F238E27FC236}">
                <a16:creationId xmlns:a16="http://schemas.microsoft.com/office/drawing/2014/main" id="{D4159F15-7FE9-5025-546B-E3ECDDE806DD}"/>
              </a:ext>
            </a:extLst>
          </p:cNvPr>
          <p:cNvSpPr/>
          <p:nvPr/>
        </p:nvSpPr>
        <p:spPr>
          <a:xfrm>
            <a:off x="0" y="3172669"/>
            <a:ext cx="10511246" cy="721896"/>
          </a:xfrm>
          <a:prstGeom prst="homePlate">
            <a:avLst/>
          </a:prstGeom>
          <a:solidFill>
            <a:schemeClr val="accent6">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 </a:t>
            </a:r>
            <a:r>
              <a:rPr lang="ru-RU" b="1" dirty="0" err="1">
                <a:solidFill>
                  <a:srgbClr val="FF0000"/>
                </a:solidFill>
              </a:rPr>
              <a:t>Оновити</a:t>
            </a:r>
            <a:r>
              <a:rPr lang="ru-RU" b="1" dirty="0">
                <a:solidFill>
                  <a:srgbClr val="FF0000"/>
                </a:solidFill>
              </a:rPr>
              <a:t> </a:t>
            </a:r>
            <a:r>
              <a:rPr lang="ru-RU" b="1" dirty="0" err="1">
                <a:solidFill>
                  <a:srgbClr val="FF0000"/>
                </a:solidFill>
              </a:rPr>
              <a:t>існуючі</a:t>
            </a:r>
            <a:r>
              <a:rPr lang="ru-RU" b="1" dirty="0">
                <a:solidFill>
                  <a:srgbClr val="FF0000"/>
                </a:solidFill>
              </a:rPr>
              <a:t> </a:t>
            </a:r>
            <a:r>
              <a:rPr lang="ru-RU" b="1" dirty="0" err="1">
                <a:solidFill>
                  <a:srgbClr val="FF0000"/>
                </a:solidFill>
              </a:rPr>
              <a:t>файли</a:t>
            </a:r>
            <a:r>
              <a:rPr lang="ru-RU" b="1" dirty="0">
                <a:solidFill>
                  <a:srgbClr val="FF0000"/>
                </a:solidFill>
              </a:rPr>
              <a:t> </a:t>
            </a:r>
            <a:r>
              <a:rPr lang="ru-RU" b="1" dirty="0">
                <a:solidFill>
                  <a:schemeClr val="tx1"/>
                </a:solidFill>
              </a:rPr>
              <a:t>– для </a:t>
            </a:r>
            <a:r>
              <a:rPr lang="ru-RU" b="1" dirty="0" err="1">
                <a:solidFill>
                  <a:schemeClr val="tx1"/>
                </a:solidFill>
              </a:rPr>
              <a:t>оновлення</a:t>
            </a:r>
            <a:r>
              <a:rPr lang="ru-RU" b="1" dirty="0">
                <a:solidFill>
                  <a:schemeClr val="tx1"/>
                </a:solidFill>
              </a:rPr>
              <a:t> </a:t>
            </a:r>
            <a:r>
              <a:rPr lang="ru-RU" b="1" dirty="0" err="1">
                <a:solidFill>
                  <a:schemeClr val="tx1"/>
                </a:solidFill>
              </a:rPr>
              <a:t>тільки</a:t>
            </a:r>
            <a:r>
              <a:rPr lang="ru-RU" b="1" dirty="0">
                <a:solidFill>
                  <a:schemeClr val="tx1"/>
                </a:solidFill>
              </a:rPr>
              <a:t> тих </a:t>
            </a:r>
            <a:r>
              <a:rPr lang="ru-RU" b="1" dirty="0" err="1">
                <a:solidFill>
                  <a:schemeClr val="tx1"/>
                </a:solidFill>
              </a:rPr>
              <a:t>файлів</a:t>
            </a:r>
            <a:r>
              <a:rPr lang="ru-RU" b="1" dirty="0">
                <a:solidFill>
                  <a:schemeClr val="tx1"/>
                </a:solidFill>
              </a:rPr>
              <a:t>, </a:t>
            </a:r>
            <a:r>
              <a:rPr lang="ru-RU" b="1" dirty="0" err="1">
                <a:solidFill>
                  <a:schemeClr val="tx1"/>
                </a:solidFill>
              </a:rPr>
              <a:t>які</a:t>
            </a:r>
            <a:r>
              <a:rPr lang="ru-RU" b="1" dirty="0">
                <a:solidFill>
                  <a:schemeClr val="tx1"/>
                </a:solidFill>
              </a:rPr>
              <a:t> </a:t>
            </a:r>
            <a:r>
              <a:rPr lang="ru-RU" b="1" dirty="0" err="1">
                <a:solidFill>
                  <a:schemeClr val="tx1"/>
                </a:solidFill>
              </a:rPr>
              <a:t>вже</a:t>
            </a:r>
            <a:r>
              <a:rPr lang="ru-RU" b="1" dirty="0">
                <a:solidFill>
                  <a:schemeClr val="tx1"/>
                </a:solidFill>
              </a:rPr>
              <a:t> є в </a:t>
            </a:r>
            <a:r>
              <a:rPr lang="ru-RU" b="1" dirty="0" err="1">
                <a:solidFill>
                  <a:schemeClr val="tx1"/>
                </a:solidFill>
              </a:rPr>
              <a:t>архіві</a:t>
            </a:r>
            <a:r>
              <a:rPr lang="ru-RU" b="1" dirty="0">
                <a:solidFill>
                  <a:schemeClr val="tx1"/>
                </a:solidFill>
              </a:rPr>
              <a:t>, і </a:t>
            </a:r>
            <a:r>
              <a:rPr lang="ru-RU" b="1" dirty="0" err="1">
                <a:solidFill>
                  <a:schemeClr val="tx1"/>
                </a:solidFill>
              </a:rPr>
              <a:t>лише</a:t>
            </a:r>
            <a:r>
              <a:rPr lang="ru-RU" b="1" dirty="0">
                <a:solidFill>
                  <a:schemeClr val="tx1"/>
                </a:solidFill>
              </a:rPr>
              <a:t> на </a:t>
            </a:r>
            <a:r>
              <a:rPr lang="ru-RU" b="1" dirty="0" err="1">
                <a:solidFill>
                  <a:schemeClr val="tx1"/>
                </a:solidFill>
              </a:rPr>
              <a:t>новіші</a:t>
            </a:r>
            <a:r>
              <a:rPr lang="ru-RU" b="1" dirty="0">
                <a:solidFill>
                  <a:schemeClr val="tx1"/>
                </a:solidFill>
              </a:rPr>
              <a:t>;</a:t>
            </a:r>
          </a:p>
        </p:txBody>
      </p:sp>
      <p:sp>
        <p:nvSpPr>
          <p:cNvPr id="13" name="Стрілка: п’ятикутник 12">
            <a:extLst>
              <a:ext uri="{FF2B5EF4-FFF2-40B4-BE49-F238E27FC236}">
                <a16:creationId xmlns:a16="http://schemas.microsoft.com/office/drawing/2014/main" id="{E475C8FD-9A64-A13A-1F4C-5BC74CF105B2}"/>
              </a:ext>
            </a:extLst>
          </p:cNvPr>
          <p:cNvSpPr/>
          <p:nvPr/>
        </p:nvSpPr>
        <p:spPr>
          <a:xfrm>
            <a:off x="0" y="4316015"/>
            <a:ext cx="10511246" cy="721896"/>
          </a:xfrm>
          <a:prstGeom prst="homePlate">
            <a:avLst/>
          </a:prstGeom>
          <a:solidFill>
            <a:srgbClr val="EEDDEF"/>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 </a:t>
            </a:r>
            <a:r>
              <a:rPr lang="ru-RU" b="1" dirty="0" err="1">
                <a:solidFill>
                  <a:srgbClr val="FF0000"/>
                </a:solidFill>
              </a:rPr>
              <a:t>Синхронізувати</a:t>
            </a:r>
            <a:r>
              <a:rPr lang="ru-RU" b="1" dirty="0">
                <a:solidFill>
                  <a:srgbClr val="FF0000"/>
                </a:solidFill>
              </a:rPr>
              <a:t> </a:t>
            </a:r>
            <a:r>
              <a:rPr lang="ru-RU" b="1" dirty="0" err="1">
                <a:solidFill>
                  <a:srgbClr val="FF0000"/>
                </a:solidFill>
              </a:rPr>
              <a:t>файли</a:t>
            </a:r>
            <a:r>
              <a:rPr lang="ru-RU" b="1" dirty="0">
                <a:solidFill>
                  <a:srgbClr val="FF0000"/>
                </a:solidFill>
              </a:rPr>
              <a:t> </a:t>
            </a:r>
            <a:r>
              <a:rPr lang="ru-RU" b="1" dirty="0">
                <a:solidFill>
                  <a:schemeClr val="tx1"/>
                </a:solidFill>
              </a:rPr>
              <a:t>– для </a:t>
            </a:r>
            <a:r>
              <a:rPr lang="ru-RU" b="1" dirty="0" err="1">
                <a:solidFill>
                  <a:schemeClr val="tx1"/>
                </a:solidFill>
              </a:rPr>
              <a:t>додавання</a:t>
            </a:r>
            <a:r>
              <a:rPr lang="ru-RU" b="1" dirty="0">
                <a:solidFill>
                  <a:schemeClr val="tx1"/>
                </a:solidFill>
              </a:rPr>
              <a:t> тих </a:t>
            </a:r>
            <a:r>
              <a:rPr lang="ru-RU" b="1" dirty="0" err="1">
                <a:solidFill>
                  <a:schemeClr val="tx1"/>
                </a:solidFill>
              </a:rPr>
              <a:t>файлів</a:t>
            </a:r>
            <a:r>
              <a:rPr lang="ru-RU" b="1" dirty="0">
                <a:solidFill>
                  <a:schemeClr val="tx1"/>
                </a:solidFill>
              </a:rPr>
              <a:t>, </a:t>
            </a:r>
            <a:r>
              <a:rPr lang="ru-RU" b="1" dirty="0" err="1">
                <a:solidFill>
                  <a:schemeClr val="tx1"/>
                </a:solidFill>
              </a:rPr>
              <a:t>яких</a:t>
            </a:r>
            <a:r>
              <a:rPr lang="ru-RU" b="1" dirty="0">
                <a:solidFill>
                  <a:schemeClr val="tx1"/>
                </a:solidFill>
              </a:rPr>
              <a:t> </a:t>
            </a:r>
            <a:r>
              <a:rPr lang="ru-RU" b="1" dirty="0" err="1">
                <a:solidFill>
                  <a:schemeClr val="tx1"/>
                </a:solidFill>
              </a:rPr>
              <a:t>немає</a:t>
            </a:r>
            <a:r>
              <a:rPr lang="ru-RU" b="1" dirty="0">
                <a:solidFill>
                  <a:schemeClr val="tx1"/>
                </a:solidFill>
              </a:rPr>
              <a:t> в </a:t>
            </a:r>
            <a:r>
              <a:rPr lang="ru-RU" b="1" dirty="0" err="1">
                <a:solidFill>
                  <a:schemeClr val="tx1"/>
                </a:solidFill>
              </a:rPr>
              <a:t>архіві</a:t>
            </a:r>
            <a:r>
              <a:rPr lang="ru-RU" b="1" dirty="0">
                <a:solidFill>
                  <a:schemeClr val="tx1"/>
                </a:solidFill>
              </a:rPr>
              <a:t>, та </a:t>
            </a:r>
            <a:r>
              <a:rPr lang="ru-RU" b="1" dirty="0" err="1">
                <a:solidFill>
                  <a:schemeClr val="tx1"/>
                </a:solidFill>
              </a:rPr>
              <a:t>видалення</a:t>
            </a:r>
            <a:r>
              <a:rPr lang="ru-RU" b="1" dirty="0">
                <a:solidFill>
                  <a:schemeClr val="tx1"/>
                </a:solidFill>
              </a:rPr>
              <a:t> з </a:t>
            </a:r>
            <a:r>
              <a:rPr lang="ru-RU" b="1" dirty="0" err="1">
                <a:solidFill>
                  <a:schemeClr val="tx1"/>
                </a:solidFill>
              </a:rPr>
              <a:t>архіву</a:t>
            </a:r>
            <a:r>
              <a:rPr lang="ru-RU" b="1" dirty="0">
                <a:solidFill>
                  <a:schemeClr val="tx1"/>
                </a:solidFill>
              </a:rPr>
              <a:t> тих </a:t>
            </a:r>
            <a:r>
              <a:rPr lang="ru-RU" b="1" dirty="0" err="1">
                <a:solidFill>
                  <a:schemeClr val="tx1"/>
                </a:solidFill>
              </a:rPr>
              <a:t>файлів</a:t>
            </a:r>
            <a:r>
              <a:rPr lang="ru-RU" b="1" dirty="0">
                <a:solidFill>
                  <a:schemeClr val="tx1"/>
                </a:solidFill>
              </a:rPr>
              <a:t>, </a:t>
            </a:r>
            <a:r>
              <a:rPr lang="ru-RU" b="1" dirty="0" err="1">
                <a:solidFill>
                  <a:schemeClr val="tx1"/>
                </a:solidFill>
              </a:rPr>
              <a:t>яких</a:t>
            </a:r>
            <a:r>
              <a:rPr lang="ru-RU" b="1" dirty="0">
                <a:solidFill>
                  <a:schemeClr val="tx1"/>
                </a:solidFill>
              </a:rPr>
              <a:t> </a:t>
            </a:r>
            <a:r>
              <a:rPr lang="ru-RU" b="1" dirty="0" err="1">
                <a:solidFill>
                  <a:schemeClr val="tx1"/>
                </a:solidFill>
              </a:rPr>
              <a:t>немає</a:t>
            </a:r>
            <a:r>
              <a:rPr lang="ru-RU" b="1" dirty="0">
                <a:solidFill>
                  <a:schemeClr val="tx1"/>
                </a:solidFill>
              </a:rPr>
              <a:t> </a:t>
            </a:r>
            <a:r>
              <a:rPr lang="ru-RU" b="1" dirty="0" err="1">
                <a:solidFill>
                  <a:schemeClr val="tx1"/>
                </a:solidFill>
              </a:rPr>
              <a:t>серед</a:t>
            </a:r>
            <a:r>
              <a:rPr lang="ru-RU" b="1" dirty="0">
                <a:solidFill>
                  <a:schemeClr val="tx1"/>
                </a:solidFill>
              </a:rPr>
              <a:t> </a:t>
            </a:r>
            <a:r>
              <a:rPr lang="ru-RU" b="1" dirty="0" err="1">
                <a:solidFill>
                  <a:schemeClr val="tx1"/>
                </a:solidFill>
              </a:rPr>
              <a:t>обраних</a:t>
            </a:r>
            <a:r>
              <a:rPr lang="ru-RU" b="1" dirty="0">
                <a:solidFill>
                  <a:schemeClr val="tx1"/>
                </a:solidFill>
              </a:rPr>
              <a:t> для </a:t>
            </a:r>
            <a:r>
              <a:rPr lang="ru-RU" b="1" dirty="0" err="1">
                <a:solidFill>
                  <a:schemeClr val="tx1"/>
                </a:solidFill>
              </a:rPr>
              <a:t>додавання</a:t>
            </a:r>
            <a:r>
              <a:rPr lang="ru-RU" b="1" dirty="0">
                <a:solidFill>
                  <a:schemeClr val="tx1"/>
                </a:solidFill>
              </a:rPr>
              <a:t>.</a:t>
            </a:r>
          </a:p>
        </p:txBody>
      </p:sp>
      <p:pic>
        <p:nvPicPr>
          <p:cNvPr id="14" name="Рисунок 13">
            <a:hlinkClick r:id="rId5"/>
            <a:extLst>
              <a:ext uri="{FF2B5EF4-FFF2-40B4-BE49-F238E27FC236}">
                <a16:creationId xmlns:a16="http://schemas.microsoft.com/office/drawing/2014/main" id="{3225406B-7807-90A5-CDB3-3F8EFB8CF3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17333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2" presetClass="entr" presetSubtype="4"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ppt_x"/>
                                          </p:val>
                                        </p:tav>
                                        <p:tav tm="100000">
                                          <p:val>
                                            <p:strVal val="#ppt_x"/>
                                          </p:val>
                                        </p:tav>
                                      </p:tavLst>
                                    </p:anim>
                                    <p:anim calcmode="lin" valueType="num">
                                      <p:cBhvr additive="base">
                                        <p:cTn id="3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Групувати 5">
            <a:extLst>
              <a:ext uri="{FF2B5EF4-FFF2-40B4-BE49-F238E27FC236}">
                <a16:creationId xmlns:a16="http://schemas.microsoft.com/office/drawing/2014/main" id="{363655E0-F010-1FFA-2C47-053EBDABCD2B}"/>
              </a:ext>
            </a:extLst>
          </p:cNvPr>
          <p:cNvGrpSpPr/>
          <p:nvPr/>
        </p:nvGrpSpPr>
        <p:grpSpPr>
          <a:xfrm>
            <a:off x="10990432" y="5937515"/>
            <a:ext cx="1559929" cy="1169947"/>
            <a:chOff x="10990432" y="5937515"/>
            <a:chExt cx="1559929" cy="1169947"/>
          </a:xfrm>
        </p:grpSpPr>
        <p:pic>
          <p:nvPicPr>
            <p:cNvPr id="7" name="Picture 2" descr="LunaPic Edit | Emo gif, Aesthetic gif, Chinese new year background">
              <a:extLst>
                <a:ext uri="{FF2B5EF4-FFF2-40B4-BE49-F238E27FC236}">
                  <a16:creationId xmlns:a16="http://schemas.microsoft.com/office/drawing/2014/main" id="{D8421DA5-0699-349F-3F0F-7268BAE2D3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90432" y="5937515"/>
              <a:ext cx="1559929" cy="1169947"/>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a:hlinkClick r:id="rId3"/>
              <a:extLst>
                <a:ext uri="{FF2B5EF4-FFF2-40B4-BE49-F238E27FC236}">
                  <a16:creationId xmlns:a16="http://schemas.microsoft.com/office/drawing/2014/main" id="{D1CCA62F-32B0-357B-CAE8-39EA035A38A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28563"/>
            <a:stretch/>
          </p:blipFill>
          <p:spPr>
            <a:xfrm>
              <a:off x="11469961" y="6139448"/>
              <a:ext cx="600873" cy="553453"/>
            </a:xfrm>
            <a:prstGeom prst="rect">
              <a:avLst/>
            </a:prstGeom>
            <a:effectLst>
              <a:glow rad="101600">
                <a:schemeClr val="accent4">
                  <a:satMod val="175000"/>
                  <a:alpha val="40000"/>
                </a:schemeClr>
              </a:glow>
            </a:effectLst>
          </p:spPr>
        </p:pic>
      </p:grpSp>
      <p:sp>
        <p:nvSpPr>
          <p:cNvPr id="10" name="Блок-схема: альтернативний процес 9">
            <a:extLst>
              <a:ext uri="{FF2B5EF4-FFF2-40B4-BE49-F238E27FC236}">
                <a16:creationId xmlns:a16="http://schemas.microsoft.com/office/drawing/2014/main" id="{AAE31AE6-B042-93F3-4DAC-E5FB1012A85E}"/>
              </a:ext>
            </a:extLst>
          </p:cNvPr>
          <p:cNvSpPr/>
          <p:nvPr/>
        </p:nvSpPr>
        <p:spPr>
          <a:xfrm>
            <a:off x="121166" y="77001"/>
            <a:ext cx="11949668" cy="428096"/>
          </a:xfrm>
          <a:prstGeom prst="flowChartAlternateProcess">
            <a:avLst/>
          </a:prstGeom>
          <a:solidFill>
            <a:schemeClr val="accent6">
              <a:lumMod val="20000"/>
              <a:lumOff val="8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Для </a:t>
            </a:r>
            <a:r>
              <a:rPr lang="ru-RU" b="1" dirty="0" err="1">
                <a:solidFill>
                  <a:schemeClr val="tx1"/>
                </a:solidFill>
              </a:rPr>
              <a:t>інших</a:t>
            </a:r>
            <a:r>
              <a:rPr lang="ru-RU" b="1" dirty="0">
                <a:solidFill>
                  <a:schemeClr val="tx1"/>
                </a:solidFill>
              </a:rPr>
              <a:t> </a:t>
            </a:r>
            <a:r>
              <a:rPr lang="ru-RU" b="1" dirty="0" err="1">
                <a:solidFill>
                  <a:schemeClr val="tx1"/>
                </a:solidFill>
              </a:rPr>
              <a:t>виділених</a:t>
            </a:r>
            <a:r>
              <a:rPr lang="ru-RU" b="1" dirty="0">
                <a:solidFill>
                  <a:schemeClr val="tx1"/>
                </a:solidFill>
              </a:rPr>
              <a:t> </a:t>
            </a:r>
            <a:r>
              <a:rPr lang="ru-RU" b="1" dirty="0" err="1">
                <a:solidFill>
                  <a:schemeClr val="tx1"/>
                </a:solidFill>
              </a:rPr>
              <a:t>файлів</a:t>
            </a:r>
            <a:r>
              <a:rPr lang="ru-RU" b="1" dirty="0">
                <a:solidFill>
                  <a:schemeClr val="tx1"/>
                </a:solidFill>
              </a:rPr>
              <a:t> і папок, </a:t>
            </a:r>
            <a:r>
              <a:rPr lang="ru-RU" b="1" dirty="0" err="1">
                <a:solidFill>
                  <a:schemeClr val="tx1"/>
                </a:solidFill>
              </a:rPr>
              <a:t>використовуючи</a:t>
            </a:r>
            <a:r>
              <a:rPr lang="ru-RU" b="1" dirty="0">
                <a:solidFill>
                  <a:schemeClr val="tx1"/>
                </a:solidFill>
              </a:rPr>
              <a:t> список команд 7-zip контекстного меню, </a:t>
            </a:r>
            <a:r>
              <a:rPr lang="ru-RU" b="1" dirty="0" err="1">
                <a:solidFill>
                  <a:schemeClr val="tx1"/>
                </a:solidFill>
              </a:rPr>
              <a:t>можна</a:t>
            </a:r>
            <a:r>
              <a:rPr lang="ru-RU" b="1" dirty="0">
                <a:solidFill>
                  <a:schemeClr val="tx1"/>
                </a:solidFill>
              </a:rPr>
              <a:t>:</a:t>
            </a:r>
            <a:endParaRPr lang="uk-UA" b="1" dirty="0">
              <a:solidFill>
                <a:schemeClr val="tx1"/>
              </a:solidFill>
            </a:endParaRPr>
          </a:p>
        </p:txBody>
      </p:sp>
      <p:sp>
        <p:nvSpPr>
          <p:cNvPr id="9" name="Стрілка: п’ятикутник 8">
            <a:extLst>
              <a:ext uri="{FF2B5EF4-FFF2-40B4-BE49-F238E27FC236}">
                <a16:creationId xmlns:a16="http://schemas.microsoft.com/office/drawing/2014/main" id="{A86C9F03-8B12-84E9-9C7B-4BC250DECDF5}"/>
              </a:ext>
            </a:extLst>
          </p:cNvPr>
          <p:cNvSpPr/>
          <p:nvPr/>
        </p:nvSpPr>
        <p:spPr>
          <a:xfrm>
            <a:off x="0" y="715018"/>
            <a:ext cx="11364686" cy="721896"/>
          </a:xfrm>
          <a:prstGeom prst="homePlate">
            <a:avLst/>
          </a:prstGeom>
          <a:solidFill>
            <a:schemeClr val="accent4">
              <a:lumMod val="60000"/>
              <a:lumOff val="4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 </a:t>
            </a:r>
            <a:r>
              <a:rPr lang="ru-RU" b="1" dirty="0" err="1">
                <a:solidFill>
                  <a:srgbClr val="FF0000"/>
                </a:solidFill>
              </a:rPr>
              <a:t>Додати</a:t>
            </a:r>
            <a:r>
              <a:rPr lang="ru-RU" b="1" dirty="0">
                <a:solidFill>
                  <a:srgbClr val="FF0000"/>
                </a:solidFill>
              </a:rPr>
              <a:t> до </a:t>
            </a:r>
            <a:r>
              <a:rPr lang="ru-RU" b="1" dirty="0" err="1">
                <a:solidFill>
                  <a:srgbClr val="FF0000"/>
                </a:solidFill>
              </a:rPr>
              <a:t>архіву</a:t>
            </a:r>
            <a:r>
              <a:rPr lang="ru-RU" b="1" dirty="0">
                <a:solidFill>
                  <a:srgbClr val="FF0000"/>
                </a:solidFill>
              </a:rPr>
              <a:t> </a:t>
            </a:r>
            <a:r>
              <a:rPr lang="ru-RU" b="1" dirty="0">
                <a:solidFill>
                  <a:schemeClr val="tx1"/>
                </a:solidFill>
              </a:rPr>
              <a:t>– </a:t>
            </a:r>
            <a:r>
              <a:rPr lang="ru-RU" b="1" dirty="0" err="1">
                <a:solidFill>
                  <a:schemeClr val="tx1"/>
                </a:solidFill>
              </a:rPr>
              <a:t>відкрити</a:t>
            </a:r>
            <a:r>
              <a:rPr lang="ru-RU" b="1" dirty="0">
                <a:solidFill>
                  <a:schemeClr val="tx1"/>
                </a:solidFill>
              </a:rPr>
              <a:t> </a:t>
            </a:r>
            <a:r>
              <a:rPr lang="ru-RU" b="1" dirty="0" err="1">
                <a:solidFill>
                  <a:schemeClr val="tx1"/>
                </a:solidFill>
              </a:rPr>
              <a:t>діалогове</a:t>
            </a:r>
            <a:r>
              <a:rPr lang="ru-RU" b="1" dirty="0">
                <a:solidFill>
                  <a:schemeClr val="tx1"/>
                </a:solidFill>
              </a:rPr>
              <a:t> </a:t>
            </a:r>
            <a:r>
              <a:rPr lang="ru-RU" b="1" dirty="0" err="1">
                <a:solidFill>
                  <a:schemeClr val="tx1"/>
                </a:solidFill>
              </a:rPr>
              <a:t>вікно</a:t>
            </a:r>
            <a:r>
              <a:rPr lang="ru-RU" b="1" dirty="0">
                <a:solidFill>
                  <a:schemeClr val="tx1"/>
                </a:solidFill>
              </a:rPr>
              <a:t> для </a:t>
            </a:r>
            <a:r>
              <a:rPr lang="ru-RU" b="1" dirty="0" err="1">
                <a:solidFill>
                  <a:schemeClr val="tx1"/>
                </a:solidFill>
              </a:rPr>
              <a:t>додавання</a:t>
            </a:r>
            <a:r>
              <a:rPr lang="ru-RU" b="1" dirty="0">
                <a:solidFill>
                  <a:schemeClr val="tx1"/>
                </a:solidFill>
              </a:rPr>
              <a:t> </a:t>
            </a:r>
            <a:r>
              <a:rPr lang="ru-RU" b="1" dirty="0" err="1">
                <a:solidFill>
                  <a:schemeClr val="tx1"/>
                </a:solidFill>
              </a:rPr>
              <a:t>виділених</a:t>
            </a:r>
            <a:r>
              <a:rPr lang="ru-RU" b="1" dirty="0">
                <a:solidFill>
                  <a:schemeClr val="tx1"/>
                </a:solidFill>
              </a:rPr>
              <a:t> </a:t>
            </a:r>
            <a:r>
              <a:rPr lang="ru-RU" b="1" dirty="0" err="1">
                <a:solidFill>
                  <a:schemeClr val="tx1"/>
                </a:solidFill>
              </a:rPr>
              <a:t>файлів</a:t>
            </a:r>
            <a:r>
              <a:rPr lang="ru-RU" b="1" dirty="0">
                <a:solidFill>
                  <a:schemeClr val="tx1"/>
                </a:solidFill>
              </a:rPr>
              <a:t> і папок до </a:t>
            </a:r>
            <a:r>
              <a:rPr lang="ru-RU" b="1" dirty="0" err="1">
                <a:solidFill>
                  <a:schemeClr val="tx1"/>
                </a:solidFill>
              </a:rPr>
              <a:t>архівного</a:t>
            </a:r>
            <a:r>
              <a:rPr lang="ru-RU" b="1" dirty="0">
                <a:solidFill>
                  <a:schemeClr val="tx1"/>
                </a:solidFill>
              </a:rPr>
              <a:t> файлу;</a:t>
            </a:r>
          </a:p>
        </p:txBody>
      </p:sp>
      <p:sp>
        <p:nvSpPr>
          <p:cNvPr id="11" name="Стрілка: п’ятикутник 10">
            <a:extLst>
              <a:ext uri="{FF2B5EF4-FFF2-40B4-BE49-F238E27FC236}">
                <a16:creationId xmlns:a16="http://schemas.microsoft.com/office/drawing/2014/main" id="{82A882CB-CF72-9642-2F44-0CF654FF22C8}"/>
              </a:ext>
            </a:extLst>
          </p:cNvPr>
          <p:cNvSpPr/>
          <p:nvPr/>
        </p:nvSpPr>
        <p:spPr>
          <a:xfrm>
            <a:off x="0" y="1637716"/>
            <a:ext cx="11364685" cy="721897"/>
          </a:xfrm>
          <a:prstGeom prst="homePlate">
            <a:avLst/>
          </a:prstGeom>
          <a:solidFill>
            <a:srgbClr val="00B0F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b="1" dirty="0">
                <a:solidFill>
                  <a:schemeClr val="tx1"/>
                </a:solidFill>
              </a:rPr>
              <a:t>● </a:t>
            </a:r>
            <a:r>
              <a:rPr lang="ru-RU" b="1" dirty="0" err="1">
                <a:solidFill>
                  <a:srgbClr val="FF0000"/>
                </a:solidFill>
              </a:rPr>
              <a:t>Додати</a:t>
            </a:r>
            <a:r>
              <a:rPr lang="ru-RU" b="1" dirty="0">
                <a:solidFill>
                  <a:srgbClr val="FF0000"/>
                </a:solidFill>
              </a:rPr>
              <a:t> до «</a:t>
            </a:r>
            <a:r>
              <a:rPr lang="ru-RU" b="1" dirty="0" err="1">
                <a:solidFill>
                  <a:srgbClr val="FF0000"/>
                </a:solidFill>
              </a:rPr>
              <a:t>ім’я</a:t>
            </a:r>
            <a:r>
              <a:rPr lang="ru-RU" b="1" dirty="0">
                <a:solidFill>
                  <a:srgbClr val="FF0000"/>
                </a:solidFill>
              </a:rPr>
              <a:t> файлу.7z» </a:t>
            </a:r>
            <a:r>
              <a:rPr lang="ru-RU" b="1" dirty="0">
                <a:solidFill>
                  <a:schemeClr val="tx1"/>
                </a:solidFill>
              </a:rPr>
              <a:t>і </a:t>
            </a:r>
            <a:r>
              <a:rPr lang="ru-RU" b="1" dirty="0" err="1">
                <a:solidFill>
                  <a:srgbClr val="FF0000"/>
                </a:solidFill>
              </a:rPr>
              <a:t>Додати</a:t>
            </a:r>
            <a:r>
              <a:rPr lang="ru-RU" b="1" dirty="0">
                <a:solidFill>
                  <a:srgbClr val="FF0000"/>
                </a:solidFill>
              </a:rPr>
              <a:t> до «</a:t>
            </a:r>
            <a:r>
              <a:rPr lang="ru-RU" b="1" dirty="0" err="1">
                <a:solidFill>
                  <a:srgbClr val="FF0000"/>
                </a:solidFill>
              </a:rPr>
              <a:t>ім’я</a:t>
            </a:r>
            <a:r>
              <a:rPr lang="ru-RU" b="1" dirty="0">
                <a:solidFill>
                  <a:srgbClr val="FF0000"/>
                </a:solidFill>
              </a:rPr>
              <a:t> файлу.zip» </a:t>
            </a:r>
            <a:r>
              <a:rPr lang="ru-RU" b="1" dirty="0">
                <a:solidFill>
                  <a:schemeClr val="tx1"/>
                </a:solidFill>
              </a:rPr>
              <a:t>– </a:t>
            </a:r>
            <a:r>
              <a:rPr lang="ru-RU" b="1" dirty="0" err="1">
                <a:solidFill>
                  <a:schemeClr val="tx1"/>
                </a:solidFill>
              </a:rPr>
              <a:t>створити</a:t>
            </a:r>
            <a:r>
              <a:rPr lang="ru-RU" b="1" dirty="0">
                <a:solidFill>
                  <a:schemeClr val="tx1"/>
                </a:solidFill>
              </a:rPr>
              <a:t> </a:t>
            </a:r>
            <a:r>
              <a:rPr lang="ru-RU" b="1" dirty="0" err="1">
                <a:solidFill>
                  <a:schemeClr val="tx1"/>
                </a:solidFill>
              </a:rPr>
              <a:t>архіви</a:t>
            </a:r>
            <a:r>
              <a:rPr lang="ru-RU" b="1" dirty="0">
                <a:solidFill>
                  <a:schemeClr val="tx1"/>
                </a:solidFill>
              </a:rPr>
              <a:t> </a:t>
            </a:r>
            <a:r>
              <a:rPr lang="ru-RU" b="1" dirty="0" err="1">
                <a:solidFill>
                  <a:schemeClr val="tx1"/>
                </a:solidFill>
              </a:rPr>
              <a:t>вказаних</a:t>
            </a:r>
            <a:r>
              <a:rPr lang="ru-RU" b="1" dirty="0">
                <a:solidFill>
                  <a:schemeClr val="tx1"/>
                </a:solidFill>
              </a:rPr>
              <a:t> </a:t>
            </a:r>
            <a:r>
              <a:rPr lang="ru-RU" b="1" dirty="0" err="1">
                <a:solidFill>
                  <a:schemeClr val="tx1"/>
                </a:solidFill>
              </a:rPr>
              <a:t>форматів</a:t>
            </a:r>
            <a:r>
              <a:rPr lang="ru-RU" b="1" dirty="0">
                <a:solidFill>
                  <a:schemeClr val="tx1"/>
                </a:solidFill>
              </a:rPr>
              <a:t> та </a:t>
            </a:r>
            <a:r>
              <a:rPr lang="ru-RU" b="1" dirty="0" err="1">
                <a:solidFill>
                  <a:schemeClr val="tx1"/>
                </a:solidFill>
              </a:rPr>
              <a:t>імен</a:t>
            </a:r>
            <a:r>
              <a:rPr lang="ru-RU" b="1" dirty="0">
                <a:solidFill>
                  <a:schemeClr val="tx1"/>
                </a:solidFill>
              </a:rPr>
              <a:t> </a:t>
            </a:r>
            <a:r>
              <a:rPr lang="ru-RU" b="1" dirty="0" err="1">
                <a:solidFill>
                  <a:schemeClr val="tx1"/>
                </a:solidFill>
              </a:rPr>
              <a:t>зі</a:t>
            </a:r>
            <a:r>
              <a:rPr lang="ru-RU" b="1" dirty="0">
                <a:solidFill>
                  <a:schemeClr val="tx1"/>
                </a:solidFill>
              </a:rPr>
              <a:t> </a:t>
            </a:r>
            <a:r>
              <a:rPr lang="ru-RU" b="1" dirty="0" err="1">
                <a:solidFill>
                  <a:schemeClr val="tx1"/>
                </a:solidFill>
              </a:rPr>
              <a:t>значеннями</a:t>
            </a:r>
            <a:r>
              <a:rPr lang="ru-RU" b="1" dirty="0">
                <a:solidFill>
                  <a:schemeClr val="tx1"/>
                </a:solidFill>
              </a:rPr>
              <a:t> </a:t>
            </a:r>
            <a:r>
              <a:rPr lang="ru-RU" b="1" dirty="0" err="1">
                <a:solidFill>
                  <a:schemeClr val="tx1"/>
                </a:solidFill>
              </a:rPr>
              <a:t>властивостей</a:t>
            </a:r>
            <a:r>
              <a:rPr lang="ru-RU" b="1" dirty="0">
                <a:solidFill>
                  <a:schemeClr val="tx1"/>
                </a:solidFill>
              </a:rPr>
              <a:t> за </a:t>
            </a:r>
            <a:r>
              <a:rPr lang="ru-RU" b="1" dirty="0" err="1">
                <a:solidFill>
                  <a:schemeClr val="tx1"/>
                </a:solidFill>
              </a:rPr>
              <a:t>замовчуванням</a:t>
            </a:r>
            <a:r>
              <a:rPr lang="ru-RU" b="1" dirty="0">
                <a:solidFill>
                  <a:schemeClr val="tx1"/>
                </a:solidFill>
              </a:rPr>
              <a:t>.</a:t>
            </a:r>
          </a:p>
        </p:txBody>
      </p:sp>
      <p:pic>
        <p:nvPicPr>
          <p:cNvPr id="3" name="Рисунок 2">
            <a:extLst>
              <a:ext uri="{FF2B5EF4-FFF2-40B4-BE49-F238E27FC236}">
                <a16:creationId xmlns:a16="http://schemas.microsoft.com/office/drawing/2014/main" id="{63ECEEAA-891B-D38F-FD35-58AD06F2500A}"/>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5143" t="33016" r="34429" b="35492"/>
          <a:stretch/>
        </p:blipFill>
        <p:spPr>
          <a:xfrm>
            <a:off x="1180011" y="2631266"/>
            <a:ext cx="9242810" cy="4049850"/>
          </a:xfrm>
          <a:prstGeom prst="rect">
            <a:avLst/>
          </a:prstGeom>
          <a:ln>
            <a:solidFill>
              <a:schemeClr val="tx1"/>
            </a:solidFill>
          </a:ln>
          <a:effectLst>
            <a:outerShdw blurRad="292100" dist="139700" dir="2700000" algn="tl" rotWithShape="0">
              <a:srgbClr val="333333">
                <a:alpha val="65000"/>
              </a:srgbClr>
            </a:outerShdw>
          </a:effectLst>
        </p:spPr>
      </p:pic>
      <p:pic>
        <p:nvPicPr>
          <p:cNvPr id="12" name="Picture 2" descr="Указатель гифки, анимированные GIF изображения указатель - скачать гиф  картинки на GIFER">
            <a:extLst>
              <a:ext uri="{FF2B5EF4-FFF2-40B4-BE49-F238E27FC236}">
                <a16:creationId xmlns:a16="http://schemas.microsoft.com/office/drawing/2014/main" id="{F30F1F16-0630-5633-FED2-6C2ADF5FCB1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9475574" y="5220284"/>
            <a:ext cx="820702" cy="820702"/>
          </a:xfrm>
          <a:prstGeom prst="rect">
            <a:avLst/>
          </a:prstGeom>
          <a:noFill/>
          <a:extLst>
            <a:ext uri="{909E8E84-426E-40DD-AFC4-6F175D3DCCD1}">
              <a14:hiddenFill xmlns:a14="http://schemas.microsoft.com/office/drawing/2010/main">
                <a:solidFill>
                  <a:srgbClr val="FFFFFF"/>
                </a:solidFill>
              </a14:hiddenFill>
            </a:ext>
          </a:extLst>
        </p:spPr>
      </p:pic>
      <p:pic>
        <p:nvPicPr>
          <p:cNvPr id="13" name="Рисунок 12">
            <a:hlinkClick r:id="rId8"/>
            <a:extLst>
              <a:ext uri="{FF2B5EF4-FFF2-40B4-BE49-F238E27FC236}">
                <a16:creationId xmlns:a16="http://schemas.microsoft.com/office/drawing/2014/main" id="{1542130F-704B-E459-21B9-8B5B389A9A5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9403" y="5891126"/>
            <a:ext cx="2478827" cy="966874"/>
          </a:xfrm>
          <a:prstGeom prst="rect">
            <a:avLst/>
          </a:prstGeom>
        </p:spPr>
      </p:pic>
    </p:spTree>
    <p:extLst>
      <p:ext uri="{BB962C8B-B14F-4D97-AF65-F5344CB8AC3E}">
        <p14:creationId xmlns:p14="http://schemas.microsoft.com/office/powerpoint/2010/main" val="60039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par>
                                <p:cTn id="37" presetID="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fill="hold"/>
                                        <p:tgtEl>
                                          <p:spTgt spid="13"/>
                                        </p:tgtEl>
                                        <p:attrNameLst>
                                          <p:attrName>ppt_x</p:attrName>
                                        </p:attrNameLst>
                                      </p:cBhvr>
                                      <p:tavLst>
                                        <p:tav tm="0">
                                          <p:val>
                                            <p:strVal val="#ppt_x"/>
                                          </p:val>
                                        </p:tav>
                                        <p:tav tm="100000">
                                          <p:val>
                                            <p:strVal val="#ppt_x"/>
                                          </p:val>
                                        </p:tav>
                                      </p:tavLst>
                                    </p:anim>
                                    <p:anim calcmode="lin" valueType="num">
                                      <p:cBhvr additive="base">
                                        <p:cTn id="4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B066674-80B8-4094-9E22-F2BD371FBD8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7" name="Группа 6">
            <a:extLst>
              <a:ext uri="{FF2B5EF4-FFF2-40B4-BE49-F238E27FC236}">
                <a16:creationId xmlns:a16="http://schemas.microsoft.com/office/drawing/2014/main" id="{6E0E0B7A-5D4D-429E-A748-54E5A8B9FD42}"/>
              </a:ext>
            </a:extLst>
          </p:cNvPr>
          <p:cNvGrpSpPr/>
          <p:nvPr/>
        </p:nvGrpSpPr>
        <p:grpSpPr>
          <a:xfrm>
            <a:off x="0" y="-49059"/>
            <a:ext cx="12192000" cy="6931152"/>
            <a:chOff x="0" y="0"/>
            <a:chExt cx="12192000" cy="6931152"/>
          </a:xfrm>
          <a:solidFill>
            <a:srgbClr val="0070C0"/>
          </a:solidFill>
        </p:grpSpPr>
        <p:pic>
          <p:nvPicPr>
            <p:cNvPr id="6" name="Рисунок 5">
              <a:extLst>
                <a:ext uri="{FF2B5EF4-FFF2-40B4-BE49-F238E27FC236}">
                  <a16:creationId xmlns:a16="http://schemas.microsoft.com/office/drawing/2014/main" id="{92B41D88-F0E3-4660-BE1E-9A3A66A36E56}"/>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6931152" cy="6931152"/>
            </a:xfrm>
            <a:prstGeom prst="rect">
              <a:avLst/>
            </a:prstGeom>
            <a:grpFill/>
          </p:spPr>
        </p:pic>
        <p:pic>
          <p:nvPicPr>
            <p:cNvPr id="9" name="Рисунок 8">
              <a:extLst>
                <a:ext uri="{FF2B5EF4-FFF2-40B4-BE49-F238E27FC236}">
                  <a16:creationId xmlns:a16="http://schemas.microsoft.com/office/drawing/2014/main" id="{F5953EA1-8FBB-4CE5-A0C3-83D77CC8AB4D}"/>
                </a:ext>
              </a:extLst>
            </p:cNvPr>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5260848" y="0"/>
              <a:ext cx="6931152" cy="6931152"/>
            </a:xfrm>
            <a:prstGeom prst="rect">
              <a:avLst/>
            </a:prstGeom>
            <a:grpFill/>
          </p:spPr>
        </p:pic>
      </p:grpSp>
      <p:grpSp>
        <p:nvGrpSpPr>
          <p:cNvPr id="5" name="Группа 4">
            <a:extLst>
              <a:ext uri="{FF2B5EF4-FFF2-40B4-BE49-F238E27FC236}">
                <a16:creationId xmlns:a16="http://schemas.microsoft.com/office/drawing/2014/main" id="{2240326C-01C0-41CC-9DAC-40AD3FAA5C5D}"/>
              </a:ext>
            </a:extLst>
          </p:cNvPr>
          <p:cNvGrpSpPr/>
          <p:nvPr/>
        </p:nvGrpSpPr>
        <p:grpSpPr>
          <a:xfrm>
            <a:off x="9178835" y="4068581"/>
            <a:ext cx="2862571" cy="2862571"/>
            <a:chOff x="9178835" y="4068581"/>
            <a:chExt cx="2862571" cy="2862571"/>
          </a:xfrm>
        </p:grpSpPr>
        <p:pic>
          <p:nvPicPr>
            <p:cNvPr id="1030" name="Picture 6" descr="Мальчик Пишет — стоковая векторная графика и другие изображения на тему  Писать - iStock">
              <a:extLst>
                <a:ext uri="{FF2B5EF4-FFF2-40B4-BE49-F238E27FC236}">
                  <a16:creationId xmlns:a16="http://schemas.microsoft.com/office/drawing/2014/main" id="{D7816BD2-E663-465A-8C48-D5C4B51352A6}"/>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78835" y="4068581"/>
              <a:ext cx="2862571" cy="28625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Як росіяни не вкрали Тризуб | Збруч">
              <a:extLst>
                <a:ext uri="{FF2B5EF4-FFF2-40B4-BE49-F238E27FC236}">
                  <a16:creationId xmlns:a16="http://schemas.microsoft.com/office/drawing/2014/main" id="{04216B73-CFC5-45F2-A449-D0E72E3EC3A6}"/>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25701" r="26027"/>
            <a:stretch/>
          </p:blipFill>
          <p:spPr bwMode="auto">
            <a:xfrm>
              <a:off x="10177507" y="6045994"/>
              <a:ext cx="261893" cy="299360"/>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Picture 2" descr="Ukraine Ukraine Flag GIF - Ukraine Ukraine Flag Ukrainian - Discover &amp;  Share GIFs">
            <a:extLst>
              <a:ext uri="{FF2B5EF4-FFF2-40B4-BE49-F238E27FC236}">
                <a16:creationId xmlns:a16="http://schemas.microsoft.com/office/drawing/2014/main" id="{58B772BC-209B-40E6-A328-517FAD4D3A86}"/>
              </a:ext>
            </a:extLst>
          </p:cNvPr>
          <p:cNvPicPr>
            <a:picLocks noChangeAspect="1" noChangeArrowheads="1" noCrop="1"/>
          </p:cNvPicPr>
          <p:nvPr/>
        </p:nvPicPr>
        <p:blipFill>
          <a:blip r:embed="rId6">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11215017" y="5369285"/>
            <a:ext cx="826389" cy="826389"/>
          </a:xfrm>
          <a:prstGeom prst="rect">
            <a:avLst/>
          </a:prstGeom>
          <a:noFill/>
          <a:extLst>
            <a:ext uri="{909E8E84-426E-40DD-AFC4-6F175D3DCCD1}">
              <a14:hiddenFill xmlns:a14="http://schemas.microsoft.com/office/drawing/2010/main">
                <a:solidFill>
                  <a:srgbClr val="FFFFFF"/>
                </a:solidFill>
              </a14:hiddenFill>
            </a:ext>
          </a:extLst>
        </p:spPr>
      </p:pic>
      <p:sp>
        <p:nvSpPr>
          <p:cNvPr id="88" name="Прямоугольник: скругленные углы 2">
            <a:extLst>
              <a:ext uri="{FF2B5EF4-FFF2-40B4-BE49-F238E27FC236}">
                <a16:creationId xmlns:a16="http://schemas.microsoft.com/office/drawing/2014/main" id="{9AF7DCA0-3D43-E5B6-1738-FF40B0F62292}"/>
              </a:ext>
            </a:extLst>
          </p:cNvPr>
          <p:cNvSpPr/>
          <p:nvPr/>
        </p:nvSpPr>
        <p:spPr>
          <a:xfrm>
            <a:off x="1829790" y="474251"/>
            <a:ext cx="8845864" cy="1168927"/>
          </a:xfrm>
          <a:prstGeom prst="roundRect">
            <a:avLst/>
          </a:prstGeom>
          <a:effectLst>
            <a:outerShdw blurRad="76200" dist="12700" dir="2700000" sy="-23000" kx="-8004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k-UA" sz="3600" b="1" dirty="0"/>
              <a:t>Повну презентацію дивіться у </a:t>
            </a:r>
            <a:r>
              <a:rPr lang="uk-UA" sz="3600" b="1" dirty="0" err="1"/>
              <a:t>відеоуроці</a:t>
            </a:r>
            <a:r>
              <a:rPr lang="uk-UA" sz="3600" b="1" dirty="0"/>
              <a:t>.</a:t>
            </a:r>
            <a:endParaRPr lang="ru-RU" sz="3600" b="1" dirty="0"/>
          </a:p>
        </p:txBody>
      </p:sp>
      <p:pic>
        <p:nvPicPr>
          <p:cNvPr id="89" name="Рисунок 88">
            <a:hlinkClick r:id="rId7"/>
            <a:extLst>
              <a:ext uri="{FF2B5EF4-FFF2-40B4-BE49-F238E27FC236}">
                <a16:creationId xmlns:a16="http://schemas.microsoft.com/office/drawing/2014/main" id="{5BA5E41B-3086-6C97-6D6E-9D3CA517358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04259" y="2289437"/>
            <a:ext cx="4783482" cy="1865811"/>
          </a:xfrm>
          <a:prstGeom prst="rect">
            <a:avLst/>
          </a:prstGeom>
        </p:spPr>
      </p:pic>
      <p:pic>
        <p:nvPicPr>
          <p:cNvPr id="87" name="Рисунок 86">
            <a:extLst>
              <a:ext uri="{FF2B5EF4-FFF2-40B4-BE49-F238E27FC236}">
                <a16:creationId xmlns:a16="http://schemas.microsoft.com/office/drawing/2014/main" id="{A8935F2D-25F5-DAAD-DD8A-486A6B46184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1274497"/>
            <a:ext cx="4790804" cy="5748965"/>
          </a:xfrm>
          <a:prstGeom prst="rect">
            <a:avLst/>
          </a:prstGeom>
        </p:spPr>
      </p:pic>
    </p:spTree>
    <p:extLst>
      <p:ext uri="{BB962C8B-B14F-4D97-AF65-F5344CB8AC3E}">
        <p14:creationId xmlns:p14="http://schemas.microsoft.com/office/powerpoint/2010/main" val="3744565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fade">
                                      <p:cBhvr>
                                        <p:cTn id="12" dur="500"/>
                                        <p:tgtEl>
                                          <p:spTgt spid="88"/>
                                        </p:tgtEl>
                                      </p:cBhvr>
                                    </p:animEffect>
                                  </p:childTnLst>
                                </p:cTn>
                              </p:par>
                              <p:par>
                                <p:cTn id="13" presetID="2" presetClass="entr" presetSubtype="4" fill="hold"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500" fill="hold"/>
                                        <p:tgtEl>
                                          <p:spTgt spid="89"/>
                                        </p:tgtEl>
                                        <p:attrNameLst>
                                          <p:attrName>ppt_x</p:attrName>
                                        </p:attrNameLst>
                                      </p:cBhvr>
                                      <p:tavLst>
                                        <p:tav tm="0">
                                          <p:val>
                                            <p:strVal val="#ppt_x"/>
                                          </p:val>
                                        </p:tav>
                                        <p:tav tm="100000">
                                          <p:val>
                                            <p:strVal val="#ppt_x"/>
                                          </p:val>
                                        </p:tav>
                                      </p:tavLst>
                                    </p:anim>
                                    <p:anim calcmode="lin" valueType="num">
                                      <p:cBhvr additive="base">
                                        <p:cTn id="16" dur="500" fill="hold"/>
                                        <p:tgtEl>
                                          <p:spTgt spid="8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Lst>
  </p:timing>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5416</TotalTime>
  <Words>473</Words>
  <Application>Microsoft Office PowerPoint</Application>
  <PresentationFormat>Широкий екран</PresentationFormat>
  <Paragraphs>36</Paragraphs>
  <Slides>10</Slides>
  <Notes>1</Notes>
  <HiddenSlides>0</HiddenSlides>
  <MMClips>0</MMClips>
  <ScaleCrop>false</ScaleCrop>
  <HeadingPairs>
    <vt:vector size="6" baseType="variant">
      <vt:variant>
        <vt:lpstr>Використані шрифти</vt:lpstr>
      </vt:variant>
      <vt:variant>
        <vt:i4>5</vt:i4>
      </vt:variant>
      <vt:variant>
        <vt:lpstr>Тема</vt:lpstr>
      </vt:variant>
      <vt:variant>
        <vt:i4>1</vt:i4>
      </vt:variant>
      <vt:variant>
        <vt:lpstr>Заголовки слайдів</vt:lpstr>
      </vt:variant>
      <vt:variant>
        <vt:i4>10</vt:i4>
      </vt:variant>
    </vt:vector>
  </HeadingPairs>
  <TitlesOfParts>
    <vt:vector size="16" baseType="lpstr">
      <vt:lpstr>a_Assuan</vt:lpstr>
      <vt:lpstr>Arial</vt:lpstr>
      <vt:lpstr>Arial Black</vt:lpstr>
      <vt:lpstr>Calibri</vt:lpstr>
      <vt:lpstr>Calibri Light</vt:lpstr>
      <vt:lpstr>Тема Office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User</dc:creator>
  <cp:lastModifiedBy>User</cp:lastModifiedBy>
  <cp:revision>577</cp:revision>
  <dcterms:created xsi:type="dcterms:W3CDTF">2023-03-17T21:15:50Z</dcterms:created>
  <dcterms:modified xsi:type="dcterms:W3CDTF">2025-10-19T07:27:56Z</dcterms:modified>
</cp:coreProperties>
</file>