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57" r:id="rId3"/>
    <p:sldId id="358" r:id="rId4"/>
    <p:sldId id="359" r:id="rId5"/>
    <p:sldId id="258" r:id="rId6"/>
    <p:sldId id="360" r:id="rId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BD4FF"/>
    <a:srgbClr val="DDF0FE"/>
    <a:srgbClr val="3A393F"/>
    <a:srgbClr val="EEDD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Помірний стиль 2 –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82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ata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_rels/drawing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1.png"/></Relationships>
</file>

<file path=ppt/diagrams/_rels/drawing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5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8409577-D12E-4028-B87C-DE85FDAAD0B2}" type="doc">
      <dgm:prSet loTypeId="urn:microsoft.com/office/officeart/2008/layout/VerticalCurvedList" loCatId="list" qsTypeId="urn:microsoft.com/office/officeart/2005/8/quickstyle/3d1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56A1AB95-2C5A-49DF-97DA-38B05CD951E4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uk-UA" b="1" dirty="0"/>
            <a:t>Можливість передавати повідомлення без спотворень</a:t>
          </a:r>
        </a:p>
      </dgm:t>
    </dgm:pt>
    <dgm:pt modelId="{F9F6024A-06E3-4E8F-A186-5D8DCCEE807F}" type="parTrans" cxnId="{420E374E-9A76-4A08-B80D-B6D9B6DC0DCB}">
      <dgm:prSet/>
      <dgm:spPr/>
      <dgm:t>
        <a:bodyPr/>
        <a:lstStyle/>
        <a:p>
          <a:endParaRPr lang="uk-UA"/>
        </a:p>
      </dgm:t>
    </dgm:pt>
    <dgm:pt modelId="{0394A543-A446-4219-8F99-D168DBA8E6F2}" type="sibTrans" cxnId="{420E374E-9A76-4A08-B80D-B6D9B6DC0DCB}">
      <dgm:prSet/>
      <dgm:spPr/>
      <dgm:t>
        <a:bodyPr/>
        <a:lstStyle/>
        <a:p>
          <a:endParaRPr lang="uk-UA"/>
        </a:p>
      </dgm:t>
    </dgm:pt>
    <dgm:pt modelId="{E1422A27-0A27-4915-89AD-9B1F49739FEC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uk-UA" b="1" dirty="0"/>
            <a:t>Можливість шифрування даних з метою їх захисту</a:t>
          </a:r>
        </a:p>
      </dgm:t>
    </dgm:pt>
    <dgm:pt modelId="{CF2B7D0F-519F-4317-99FA-166BB8060E2A}" type="parTrans" cxnId="{E6134C74-92AA-49A1-84A9-E1E55F72A5D2}">
      <dgm:prSet/>
      <dgm:spPr/>
      <dgm:t>
        <a:bodyPr/>
        <a:lstStyle/>
        <a:p>
          <a:endParaRPr lang="uk-UA"/>
        </a:p>
      </dgm:t>
    </dgm:pt>
    <dgm:pt modelId="{DD036545-2922-4853-BBA0-B9D631D8B294}" type="sibTrans" cxnId="{E6134C74-92AA-49A1-84A9-E1E55F72A5D2}">
      <dgm:prSet/>
      <dgm:spPr/>
      <dgm:t>
        <a:bodyPr/>
        <a:lstStyle/>
        <a:p>
          <a:endParaRPr lang="uk-UA"/>
        </a:p>
      </dgm:t>
    </dgm:pt>
    <dgm:pt modelId="{F68C9B63-9A38-41B3-B800-5FE55AF1925C}">
      <dgm:prSet phldrT="[Текст]"/>
      <dgm:spPr>
        <a:ln>
          <a:solidFill>
            <a:srgbClr val="7030A0"/>
          </a:solidFill>
        </a:ln>
      </dgm:spPr>
      <dgm:t>
        <a:bodyPr/>
        <a:lstStyle/>
        <a:p>
          <a:r>
            <a:rPr lang="ru-RU" b="1" dirty="0" err="1"/>
            <a:t>Можливість</a:t>
          </a:r>
          <a:r>
            <a:rPr lang="ru-RU" b="1" dirty="0"/>
            <a:t> </a:t>
          </a:r>
          <a:r>
            <a:rPr lang="ru-RU" b="1" dirty="0" err="1"/>
            <a:t>підключення</a:t>
          </a:r>
          <a:r>
            <a:rPr lang="ru-RU" b="1" dirty="0"/>
            <a:t> до </a:t>
          </a:r>
          <a:r>
            <a:rPr lang="ru-RU" b="1" dirty="0" err="1"/>
            <a:t>комп’ютерних</a:t>
          </a:r>
          <a:r>
            <a:rPr lang="ru-RU" b="1" dirty="0"/>
            <a:t> мереж</a:t>
          </a:r>
          <a:endParaRPr lang="uk-UA" b="1" dirty="0"/>
        </a:p>
      </dgm:t>
    </dgm:pt>
    <dgm:pt modelId="{F7F4ED8D-EE91-4904-9815-2F9CF74E7AF0}" type="parTrans" cxnId="{619F2C23-BF30-4751-9C43-EDF11E0DC93F}">
      <dgm:prSet/>
      <dgm:spPr/>
      <dgm:t>
        <a:bodyPr/>
        <a:lstStyle/>
        <a:p>
          <a:endParaRPr lang="uk-UA"/>
        </a:p>
      </dgm:t>
    </dgm:pt>
    <dgm:pt modelId="{CB9B66A3-1387-4701-89FD-A4CAFC673001}" type="sibTrans" cxnId="{619F2C23-BF30-4751-9C43-EDF11E0DC93F}">
      <dgm:prSet/>
      <dgm:spPr/>
      <dgm:t>
        <a:bodyPr/>
        <a:lstStyle/>
        <a:p>
          <a:endParaRPr lang="uk-UA"/>
        </a:p>
      </dgm:t>
    </dgm:pt>
    <dgm:pt modelId="{DC39F996-71D6-43A9-94D4-619E59799822}">
      <dgm:prSet/>
      <dgm:spPr>
        <a:ln>
          <a:solidFill>
            <a:srgbClr val="7030A0"/>
          </a:solidFill>
        </a:ln>
      </dgm:spPr>
      <dgm:t>
        <a:bodyPr/>
        <a:lstStyle/>
        <a:p>
          <a:r>
            <a:rPr lang="uk-UA" b="1" dirty="0"/>
            <a:t>Можливість дистанційного керування пристроями</a:t>
          </a:r>
        </a:p>
      </dgm:t>
    </dgm:pt>
    <dgm:pt modelId="{436006E5-CE70-4E66-A8C2-A467250708BD}" type="parTrans" cxnId="{991D977D-F3F2-4672-812B-398A8E303393}">
      <dgm:prSet/>
      <dgm:spPr/>
      <dgm:t>
        <a:bodyPr/>
        <a:lstStyle/>
        <a:p>
          <a:endParaRPr lang="uk-UA"/>
        </a:p>
      </dgm:t>
    </dgm:pt>
    <dgm:pt modelId="{E08774EB-44B8-4A99-AFB6-538DF579DCB0}" type="sibTrans" cxnId="{991D977D-F3F2-4672-812B-398A8E303393}">
      <dgm:prSet/>
      <dgm:spPr/>
      <dgm:t>
        <a:bodyPr/>
        <a:lstStyle/>
        <a:p>
          <a:endParaRPr lang="uk-UA"/>
        </a:p>
      </dgm:t>
    </dgm:pt>
    <dgm:pt modelId="{09C54195-5A51-486C-9C52-B9B547B18B69}" type="pres">
      <dgm:prSet presAssocID="{28409577-D12E-4028-B87C-DE85FDAAD0B2}" presName="Name0" presStyleCnt="0">
        <dgm:presLayoutVars>
          <dgm:chMax val="7"/>
          <dgm:chPref val="7"/>
          <dgm:dir/>
        </dgm:presLayoutVars>
      </dgm:prSet>
      <dgm:spPr/>
    </dgm:pt>
    <dgm:pt modelId="{E1CF82EE-7B17-4F02-8790-DE182AC8878A}" type="pres">
      <dgm:prSet presAssocID="{28409577-D12E-4028-B87C-DE85FDAAD0B2}" presName="Name1" presStyleCnt="0"/>
      <dgm:spPr/>
    </dgm:pt>
    <dgm:pt modelId="{A10D8E0E-3343-4E09-824B-73A0C6FBBD3C}" type="pres">
      <dgm:prSet presAssocID="{28409577-D12E-4028-B87C-DE85FDAAD0B2}" presName="cycle" presStyleCnt="0"/>
      <dgm:spPr/>
    </dgm:pt>
    <dgm:pt modelId="{1CC4E336-4394-4E5B-A8CB-A490488249E3}" type="pres">
      <dgm:prSet presAssocID="{28409577-D12E-4028-B87C-DE85FDAAD0B2}" presName="srcNode" presStyleLbl="node1" presStyleIdx="0" presStyleCnt="4"/>
      <dgm:spPr/>
    </dgm:pt>
    <dgm:pt modelId="{903184B5-D2BD-4216-813B-E8004367CA29}" type="pres">
      <dgm:prSet presAssocID="{28409577-D12E-4028-B87C-DE85FDAAD0B2}" presName="conn" presStyleLbl="parChTrans1D2" presStyleIdx="0" presStyleCnt="1"/>
      <dgm:spPr/>
    </dgm:pt>
    <dgm:pt modelId="{4201C628-46E9-4EBE-9CD2-DF64CBC8ABF0}" type="pres">
      <dgm:prSet presAssocID="{28409577-D12E-4028-B87C-DE85FDAAD0B2}" presName="extraNode" presStyleLbl="node1" presStyleIdx="0" presStyleCnt="4"/>
      <dgm:spPr/>
    </dgm:pt>
    <dgm:pt modelId="{7C716233-2994-4AEA-BED1-7127D90D46B2}" type="pres">
      <dgm:prSet presAssocID="{28409577-D12E-4028-B87C-DE85FDAAD0B2}" presName="dstNode" presStyleLbl="node1" presStyleIdx="0" presStyleCnt="4"/>
      <dgm:spPr/>
    </dgm:pt>
    <dgm:pt modelId="{CC507954-38AC-485B-8EDF-C583B5F877C4}" type="pres">
      <dgm:prSet presAssocID="{56A1AB95-2C5A-49DF-97DA-38B05CD951E4}" presName="text_1" presStyleLbl="node1" presStyleIdx="0" presStyleCnt="4">
        <dgm:presLayoutVars>
          <dgm:bulletEnabled val="1"/>
        </dgm:presLayoutVars>
      </dgm:prSet>
      <dgm:spPr/>
    </dgm:pt>
    <dgm:pt modelId="{9A3D4DEE-5218-414D-82C8-6BAD5A2833CB}" type="pres">
      <dgm:prSet presAssocID="{56A1AB95-2C5A-49DF-97DA-38B05CD951E4}" presName="accent_1" presStyleCnt="0"/>
      <dgm:spPr/>
    </dgm:pt>
    <dgm:pt modelId="{EF8DBE2D-6D32-4F01-A2D9-A7C97B7E3FBA}" type="pres">
      <dgm:prSet presAssocID="{56A1AB95-2C5A-49DF-97DA-38B05CD951E4}" presName="accentRepeatNode" presStyleLbl="solidFgAcc1" presStyleIdx="0" presStyleCnt="4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1F6DDFF9-A598-4F56-9125-1EEB0BFC0EC2}" type="pres">
      <dgm:prSet presAssocID="{E1422A27-0A27-4915-89AD-9B1F49739FEC}" presName="text_2" presStyleLbl="node1" presStyleIdx="1" presStyleCnt="4">
        <dgm:presLayoutVars>
          <dgm:bulletEnabled val="1"/>
        </dgm:presLayoutVars>
      </dgm:prSet>
      <dgm:spPr/>
    </dgm:pt>
    <dgm:pt modelId="{88B737F3-19FA-47DE-A3DE-4895FC66182B}" type="pres">
      <dgm:prSet presAssocID="{E1422A27-0A27-4915-89AD-9B1F49739FEC}" presName="accent_2" presStyleCnt="0"/>
      <dgm:spPr/>
    </dgm:pt>
    <dgm:pt modelId="{EAE96A24-5980-46CA-BCF7-7E1B6A2ABA16}" type="pres">
      <dgm:prSet presAssocID="{E1422A27-0A27-4915-89AD-9B1F49739FEC}" presName="accentRepeatNode" presStyleLbl="solidFgAcc1" presStyleIdx="1" presStyleCnt="4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FE3FE43F-049A-4E2C-8523-8E3BBD4CD215}" type="pres">
      <dgm:prSet presAssocID="{F68C9B63-9A38-41B3-B800-5FE55AF1925C}" presName="text_3" presStyleLbl="node1" presStyleIdx="2" presStyleCnt="4">
        <dgm:presLayoutVars>
          <dgm:bulletEnabled val="1"/>
        </dgm:presLayoutVars>
      </dgm:prSet>
      <dgm:spPr/>
    </dgm:pt>
    <dgm:pt modelId="{CA7DC21E-4797-451E-8A34-FE21443BD70D}" type="pres">
      <dgm:prSet presAssocID="{F68C9B63-9A38-41B3-B800-5FE55AF1925C}" presName="accent_3" presStyleCnt="0"/>
      <dgm:spPr/>
    </dgm:pt>
    <dgm:pt modelId="{6D468075-C9C7-4865-A977-6F0AA3D2BE6B}" type="pres">
      <dgm:prSet presAssocID="{F68C9B63-9A38-41B3-B800-5FE55AF1925C}" presName="accentRepeatNode" presStyleLbl="solidFgAcc1" presStyleIdx="2" presStyleCnt="4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  <dgm:pt modelId="{5916D5CD-881B-46E2-93F9-342CF8F8307F}" type="pres">
      <dgm:prSet presAssocID="{DC39F996-71D6-43A9-94D4-619E59799822}" presName="text_4" presStyleLbl="node1" presStyleIdx="3" presStyleCnt="4">
        <dgm:presLayoutVars>
          <dgm:bulletEnabled val="1"/>
        </dgm:presLayoutVars>
      </dgm:prSet>
      <dgm:spPr/>
    </dgm:pt>
    <dgm:pt modelId="{42151E3E-96C2-4F5D-8C89-ABDDD37AE0A5}" type="pres">
      <dgm:prSet presAssocID="{DC39F996-71D6-43A9-94D4-619E59799822}" presName="accent_4" presStyleCnt="0"/>
      <dgm:spPr/>
    </dgm:pt>
    <dgm:pt modelId="{C9688E85-B080-4F71-9720-CC11064F33F7}" type="pres">
      <dgm:prSet presAssocID="{DC39F996-71D6-43A9-94D4-619E59799822}" presName="accentRepeatNode" presStyleLbl="solidFgAcc1" presStyleIdx="3" presStyleCnt="4"/>
      <dgm:spPr>
        <a:blipFill rotWithShape="0">
          <a:blip xmlns:r="http://schemas.openxmlformats.org/officeDocument/2006/relationships" r:embed="rId1"/>
          <a:srcRect/>
          <a:stretch>
            <a:fillRect/>
          </a:stretch>
        </a:blipFill>
      </dgm:spPr>
    </dgm:pt>
  </dgm:ptLst>
  <dgm:cxnLst>
    <dgm:cxn modelId="{619F2C23-BF30-4751-9C43-EDF11E0DC93F}" srcId="{28409577-D12E-4028-B87C-DE85FDAAD0B2}" destId="{F68C9B63-9A38-41B3-B800-5FE55AF1925C}" srcOrd="2" destOrd="0" parTransId="{F7F4ED8D-EE91-4904-9815-2F9CF74E7AF0}" sibTransId="{CB9B66A3-1387-4701-89FD-A4CAFC673001}"/>
    <dgm:cxn modelId="{4F78EA34-88B1-4FDF-BC3D-22F3972A616A}" type="presOf" srcId="{F68C9B63-9A38-41B3-B800-5FE55AF1925C}" destId="{FE3FE43F-049A-4E2C-8523-8E3BBD4CD215}" srcOrd="0" destOrd="0" presId="urn:microsoft.com/office/officeart/2008/layout/VerticalCurvedList"/>
    <dgm:cxn modelId="{246C6C63-C165-4B82-85C4-76C3957D29E8}" type="presOf" srcId="{56A1AB95-2C5A-49DF-97DA-38B05CD951E4}" destId="{CC507954-38AC-485B-8EDF-C583B5F877C4}" srcOrd="0" destOrd="0" presId="urn:microsoft.com/office/officeart/2008/layout/VerticalCurvedList"/>
    <dgm:cxn modelId="{ED26574D-7AED-450E-A704-4F5A5EC9E6DD}" type="presOf" srcId="{E1422A27-0A27-4915-89AD-9B1F49739FEC}" destId="{1F6DDFF9-A598-4F56-9125-1EEB0BFC0EC2}" srcOrd="0" destOrd="0" presId="urn:microsoft.com/office/officeart/2008/layout/VerticalCurvedList"/>
    <dgm:cxn modelId="{420E374E-9A76-4A08-B80D-B6D9B6DC0DCB}" srcId="{28409577-D12E-4028-B87C-DE85FDAAD0B2}" destId="{56A1AB95-2C5A-49DF-97DA-38B05CD951E4}" srcOrd="0" destOrd="0" parTransId="{F9F6024A-06E3-4E8F-A186-5D8DCCEE807F}" sibTransId="{0394A543-A446-4219-8F99-D168DBA8E6F2}"/>
    <dgm:cxn modelId="{E6134C74-92AA-49A1-84A9-E1E55F72A5D2}" srcId="{28409577-D12E-4028-B87C-DE85FDAAD0B2}" destId="{E1422A27-0A27-4915-89AD-9B1F49739FEC}" srcOrd="1" destOrd="0" parTransId="{CF2B7D0F-519F-4317-99FA-166BB8060E2A}" sibTransId="{DD036545-2922-4853-BBA0-B9D631D8B294}"/>
    <dgm:cxn modelId="{30EA0159-BDF8-4E9F-B17E-37733956B0C7}" type="presOf" srcId="{DC39F996-71D6-43A9-94D4-619E59799822}" destId="{5916D5CD-881B-46E2-93F9-342CF8F8307F}" srcOrd="0" destOrd="0" presId="urn:microsoft.com/office/officeart/2008/layout/VerticalCurvedList"/>
    <dgm:cxn modelId="{991D977D-F3F2-4672-812B-398A8E303393}" srcId="{28409577-D12E-4028-B87C-DE85FDAAD0B2}" destId="{DC39F996-71D6-43A9-94D4-619E59799822}" srcOrd="3" destOrd="0" parTransId="{436006E5-CE70-4E66-A8C2-A467250708BD}" sibTransId="{E08774EB-44B8-4A99-AFB6-538DF579DCB0}"/>
    <dgm:cxn modelId="{6E0E6BAF-A59F-42FC-94BC-B216D4C31995}" type="presOf" srcId="{28409577-D12E-4028-B87C-DE85FDAAD0B2}" destId="{09C54195-5A51-486C-9C52-B9B547B18B69}" srcOrd="0" destOrd="0" presId="urn:microsoft.com/office/officeart/2008/layout/VerticalCurvedList"/>
    <dgm:cxn modelId="{0A8A25FA-EC67-49B2-8995-205393E088E9}" type="presOf" srcId="{0394A543-A446-4219-8F99-D168DBA8E6F2}" destId="{903184B5-D2BD-4216-813B-E8004367CA29}" srcOrd="0" destOrd="0" presId="urn:microsoft.com/office/officeart/2008/layout/VerticalCurvedList"/>
    <dgm:cxn modelId="{E122801D-DDF0-483E-88A9-5699A34A505E}" type="presParOf" srcId="{09C54195-5A51-486C-9C52-B9B547B18B69}" destId="{E1CF82EE-7B17-4F02-8790-DE182AC8878A}" srcOrd="0" destOrd="0" presId="urn:microsoft.com/office/officeart/2008/layout/VerticalCurvedList"/>
    <dgm:cxn modelId="{BE84A766-02EE-4568-8446-C571A826E2DA}" type="presParOf" srcId="{E1CF82EE-7B17-4F02-8790-DE182AC8878A}" destId="{A10D8E0E-3343-4E09-824B-73A0C6FBBD3C}" srcOrd="0" destOrd="0" presId="urn:microsoft.com/office/officeart/2008/layout/VerticalCurvedList"/>
    <dgm:cxn modelId="{4347F8A8-4D22-43FC-A3F8-84D0E1B5800C}" type="presParOf" srcId="{A10D8E0E-3343-4E09-824B-73A0C6FBBD3C}" destId="{1CC4E336-4394-4E5B-A8CB-A490488249E3}" srcOrd="0" destOrd="0" presId="urn:microsoft.com/office/officeart/2008/layout/VerticalCurvedList"/>
    <dgm:cxn modelId="{07ED9E65-39BB-47DD-976F-6FFE8081B41C}" type="presParOf" srcId="{A10D8E0E-3343-4E09-824B-73A0C6FBBD3C}" destId="{903184B5-D2BD-4216-813B-E8004367CA29}" srcOrd="1" destOrd="0" presId="urn:microsoft.com/office/officeart/2008/layout/VerticalCurvedList"/>
    <dgm:cxn modelId="{D943F232-11A1-4ED6-9847-45E1EB055B81}" type="presParOf" srcId="{A10D8E0E-3343-4E09-824B-73A0C6FBBD3C}" destId="{4201C628-46E9-4EBE-9CD2-DF64CBC8ABF0}" srcOrd="2" destOrd="0" presId="urn:microsoft.com/office/officeart/2008/layout/VerticalCurvedList"/>
    <dgm:cxn modelId="{E2413805-9E01-43DB-8DD2-801B748D7A41}" type="presParOf" srcId="{A10D8E0E-3343-4E09-824B-73A0C6FBBD3C}" destId="{7C716233-2994-4AEA-BED1-7127D90D46B2}" srcOrd="3" destOrd="0" presId="urn:microsoft.com/office/officeart/2008/layout/VerticalCurvedList"/>
    <dgm:cxn modelId="{8CCF887D-501F-4AEA-8C85-4F5DDB9D94A0}" type="presParOf" srcId="{E1CF82EE-7B17-4F02-8790-DE182AC8878A}" destId="{CC507954-38AC-485B-8EDF-C583B5F877C4}" srcOrd="1" destOrd="0" presId="urn:microsoft.com/office/officeart/2008/layout/VerticalCurvedList"/>
    <dgm:cxn modelId="{2632C604-8F1F-42CB-8BBA-279357729398}" type="presParOf" srcId="{E1CF82EE-7B17-4F02-8790-DE182AC8878A}" destId="{9A3D4DEE-5218-414D-82C8-6BAD5A2833CB}" srcOrd="2" destOrd="0" presId="urn:microsoft.com/office/officeart/2008/layout/VerticalCurvedList"/>
    <dgm:cxn modelId="{58820FE0-7A99-41CE-B65E-ADAF6AA8AD33}" type="presParOf" srcId="{9A3D4DEE-5218-414D-82C8-6BAD5A2833CB}" destId="{EF8DBE2D-6D32-4F01-A2D9-A7C97B7E3FBA}" srcOrd="0" destOrd="0" presId="urn:microsoft.com/office/officeart/2008/layout/VerticalCurvedList"/>
    <dgm:cxn modelId="{C02F2801-2EB8-465E-8A19-BA079BE9FE23}" type="presParOf" srcId="{E1CF82EE-7B17-4F02-8790-DE182AC8878A}" destId="{1F6DDFF9-A598-4F56-9125-1EEB0BFC0EC2}" srcOrd="3" destOrd="0" presId="urn:microsoft.com/office/officeart/2008/layout/VerticalCurvedList"/>
    <dgm:cxn modelId="{164B0DED-D8F2-4795-86F0-C4BDA2222327}" type="presParOf" srcId="{E1CF82EE-7B17-4F02-8790-DE182AC8878A}" destId="{88B737F3-19FA-47DE-A3DE-4895FC66182B}" srcOrd="4" destOrd="0" presId="urn:microsoft.com/office/officeart/2008/layout/VerticalCurvedList"/>
    <dgm:cxn modelId="{2A7CBCB1-A61B-4719-BAD9-C3FA16A0400D}" type="presParOf" srcId="{88B737F3-19FA-47DE-A3DE-4895FC66182B}" destId="{EAE96A24-5980-46CA-BCF7-7E1B6A2ABA16}" srcOrd="0" destOrd="0" presId="urn:microsoft.com/office/officeart/2008/layout/VerticalCurvedList"/>
    <dgm:cxn modelId="{9C4C7247-8222-4105-918D-831CDB88DDCE}" type="presParOf" srcId="{E1CF82EE-7B17-4F02-8790-DE182AC8878A}" destId="{FE3FE43F-049A-4E2C-8523-8E3BBD4CD215}" srcOrd="5" destOrd="0" presId="urn:microsoft.com/office/officeart/2008/layout/VerticalCurvedList"/>
    <dgm:cxn modelId="{32618075-6B9C-46DE-87D5-6CB3C5C52191}" type="presParOf" srcId="{E1CF82EE-7B17-4F02-8790-DE182AC8878A}" destId="{CA7DC21E-4797-451E-8A34-FE21443BD70D}" srcOrd="6" destOrd="0" presId="urn:microsoft.com/office/officeart/2008/layout/VerticalCurvedList"/>
    <dgm:cxn modelId="{0555D55D-3B7D-48DB-9B18-871FD70A91C6}" type="presParOf" srcId="{CA7DC21E-4797-451E-8A34-FE21443BD70D}" destId="{6D468075-C9C7-4865-A977-6F0AA3D2BE6B}" srcOrd="0" destOrd="0" presId="urn:microsoft.com/office/officeart/2008/layout/VerticalCurvedList"/>
    <dgm:cxn modelId="{11A9CFC5-E97C-45E8-A28D-7C991FB77066}" type="presParOf" srcId="{E1CF82EE-7B17-4F02-8790-DE182AC8878A}" destId="{5916D5CD-881B-46E2-93F9-342CF8F8307F}" srcOrd="7" destOrd="0" presId="urn:microsoft.com/office/officeart/2008/layout/VerticalCurvedList"/>
    <dgm:cxn modelId="{05C1D30A-2DA0-4B70-87DF-44088189A750}" type="presParOf" srcId="{E1CF82EE-7B17-4F02-8790-DE182AC8878A}" destId="{42151E3E-96C2-4F5D-8C89-ABDDD37AE0A5}" srcOrd="8" destOrd="0" presId="urn:microsoft.com/office/officeart/2008/layout/VerticalCurvedList"/>
    <dgm:cxn modelId="{13AA97A8-3E7A-4A66-BF10-17CEC16AA83A}" type="presParOf" srcId="{42151E3E-96C2-4F5D-8C89-ABDDD37AE0A5}" destId="{C9688E85-B080-4F71-9720-CC11064F33F7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5485E5D-268C-4D2A-A427-04F26F242186}" type="doc">
      <dgm:prSet loTypeId="urn:microsoft.com/office/officeart/2005/8/layout/vList3" loCatId="list" qsTypeId="urn:microsoft.com/office/officeart/2005/8/quickstyle/3d3" qsCatId="3D" csTypeId="urn:microsoft.com/office/officeart/2005/8/colors/colorful1" csCatId="colorful" phldr="1"/>
      <dgm:spPr/>
      <dgm:t>
        <a:bodyPr/>
        <a:lstStyle/>
        <a:p>
          <a:endParaRPr lang="uk-UA"/>
        </a:p>
      </dgm:t>
    </dgm:pt>
    <dgm:pt modelId="{89D766B2-9C7A-4E18-81EC-E009AD3044FF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побутовій сфері</a:t>
          </a:r>
        </a:p>
      </dgm:t>
    </dgm:pt>
    <dgm:pt modelId="{4CF49F4A-A787-4FCD-905D-CC1BC66A3D0B}" type="parTrans" cxnId="{1407FB3E-5306-40F2-8655-347C95374B27}">
      <dgm:prSet/>
      <dgm:spPr/>
      <dgm:t>
        <a:bodyPr/>
        <a:lstStyle/>
        <a:p>
          <a:endParaRPr lang="uk-UA"/>
        </a:p>
      </dgm:t>
    </dgm:pt>
    <dgm:pt modelId="{B6318230-D773-48F1-84F0-F0980D990214}" type="sibTrans" cxnId="{1407FB3E-5306-40F2-8655-347C95374B27}">
      <dgm:prSet/>
      <dgm:spPr/>
      <dgm:t>
        <a:bodyPr/>
        <a:lstStyle/>
        <a:p>
          <a:endParaRPr lang="uk-UA"/>
        </a:p>
      </dgm:t>
    </dgm:pt>
    <dgm:pt modelId="{D83015E4-91E0-441A-9E14-3BB1796526D3}">
      <dgm:prSet phldrT="[Текст]" custT="1"/>
      <dgm:spPr/>
      <dgm:t>
        <a:bodyPr/>
        <a:lstStyle/>
        <a:p>
          <a:r>
            <a:rPr lang="ru-RU" sz="2800" b="1" dirty="0">
              <a:solidFill>
                <a:schemeClr val="tx1"/>
              </a:solidFill>
            </a:rPr>
            <a:t>У </a:t>
          </a:r>
          <a:r>
            <a:rPr lang="ru-RU" sz="2800" b="1" dirty="0" err="1">
              <a:solidFill>
                <a:schemeClr val="tx1"/>
              </a:solidFill>
            </a:rPr>
            <a:t>промисловості</a:t>
          </a:r>
          <a:r>
            <a:rPr lang="ru-RU" sz="2800" b="1" dirty="0">
              <a:solidFill>
                <a:schemeClr val="tx1"/>
              </a:solidFill>
            </a:rPr>
            <a:t> та </a:t>
          </a:r>
          <a:r>
            <a:rPr lang="ru-RU" sz="2800" b="1" dirty="0" err="1">
              <a:solidFill>
                <a:schemeClr val="tx1"/>
              </a:solidFill>
            </a:rPr>
            <a:t>аграрній</a:t>
          </a:r>
          <a:r>
            <a:rPr lang="ru-RU" sz="2800" b="1" dirty="0">
              <a:solidFill>
                <a:schemeClr val="tx1"/>
              </a:solidFill>
            </a:rPr>
            <a:t> </a:t>
          </a:r>
          <a:r>
            <a:rPr lang="ru-RU" sz="2800" b="1" dirty="0" err="1">
              <a:solidFill>
                <a:schemeClr val="tx1"/>
              </a:solidFill>
            </a:rPr>
            <a:t>сфері</a:t>
          </a:r>
          <a:endParaRPr lang="uk-UA" sz="2800" b="1" dirty="0">
            <a:solidFill>
              <a:schemeClr val="tx1"/>
            </a:solidFill>
          </a:endParaRPr>
        </a:p>
      </dgm:t>
    </dgm:pt>
    <dgm:pt modelId="{AD69C01F-8F29-4743-B0D8-4F186D524CFE}" type="parTrans" cxnId="{94BD55C5-4CF6-4179-BC2E-F776992D420E}">
      <dgm:prSet/>
      <dgm:spPr/>
      <dgm:t>
        <a:bodyPr/>
        <a:lstStyle/>
        <a:p>
          <a:endParaRPr lang="uk-UA"/>
        </a:p>
      </dgm:t>
    </dgm:pt>
    <dgm:pt modelId="{CEF245E6-1BE5-4D15-84DE-DFD1A09209A5}" type="sibTrans" cxnId="{94BD55C5-4CF6-4179-BC2E-F776992D420E}">
      <dgm:prSet/>
      <dgm:spPr/>
      <dgm:t>
        <a:bodyPr/>
        <a:lstStyle/>
        <a:p>
          <a:endParaRPr lang="uk-UA"/>
        </a:p>
      </dgm:t>
    </dgm:pt>
    <dgm:pt modelId="{071C71E4-EE7C-4B56-A72B-07E1ED8E3D56}">
      <dgm:prSet phldrT="[Текст]"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На транспорті</a:t>
          </a:r>
          <a:endParaRPr lang="uk-UA" sz="1800" b="1" dirty="0">
            <a:solidFill>
              <a:schemeClr val="tx1"/>
            </a:solidFill>
          </a:endParaRPr>
        </a:p>
      </dgm:t>
    </dgm:pt>
    <dgm:pt modelId="{57CA572E-FFA4-43E0-9891-96312B365A26}" type="parTrans" cxnId="{38CF6AD2-89A0-4544-81F0-A147537A26C5}">
      <dgm:prSet/>
      <dgm:spPr/>
      <dgm:t>
        <a:bodyPr/>
        <a:lstStyle/>
        <a:p>
          <a:endParaRPr lang="uk-UA"/>
        </a:p>
      </dgm:t>
    </dgm:pt>
    <dgm:pt modelId="{8460AB33-14CF-4C5B-9112-0636FFEF082A}" type="sibTrans" cxnId="{38CF6AD2-89A0-4544-81F0-A147537A26C5}">
      <dgm:prSet/>
      <dgm:spPr/>
      <dgm:t>
        <a:bodyPr/>
        <a:lstStyle/>
        <a:p>
          <a:endParaRPr lang="uk-UA"/>
        </a:p>
      </dgm:t>
    </dgm:pt>
    <dgm:pt modelId="{E144193C-6858-42B6-BF55-10A9E2A35D3D}">
      <dgm:prSet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науковій сфері</a:t>
          </a:r>
        </a:p>
      </dgm:t>
    </dgm:pt>
    <dgm:pt modelId="{AABB5C40-CF51-4A48-83FE-D1438F4D6422}" type="parTrans" cxnId="{1BF3F6E2-06B2-4D6A-99F0-9695A01CF7E1}">
      <dgm:prSet/>
      <dgm:spPr/>
      <dgm:t>
        <a:bodyPr/>
        <a:lstStyle/>
        <a:p>
          <a:endParaRPr lang="uk-UA"/>
        </a:p>
      </dgm:t>
    </dgm:pt>
    <dgm:pt modelId="{3393D8F8-46EB-46F2-8D9E-C32687BA9562}" type="sibTrans" cxnId="{1BF3F6E2-06B2-4D6A-99F0-9695A01CF7E1}">
      <dgm:prSet/>
      <dgm:spPr/>
      <dgm:t>
        <a:bodyPr/>
        <a:lstStyle/>
        <a:p>
          <a:endParaRPr lang="uk-UA"/>
        </a:p>
      </dgm:t>
    </dgm:pt>
    <dgm:pt modelId="{CF2C7205-08A1-4064-9365-D3EAE1AC4B62}">
      <dgm:prSet custT="1"/>
      <dgm:spPr/>
      <dgm:t>
        <a:bodyPr/>
        <a:lstStyle/>
        <a:p>
          <a:r>
            <a:rPr lang="uk-UA" sz="2800" b="1" dirty="0">
              <a:solidFill>
                <a:schemeClr val="tx1"/>
              </a:solidFill>
            </a:rPr>
            <a:t>У сфері обслуговування</a:t>
          </a:r>
        </a:p>
      </dgm:t>
    </dgm:pt>
    <dgm:pt modelId="{9D3067F0-8096-4966-9CE4-BD40B78C19CF}" type="parTrans" cxnId="{C8FF0F06-614E-4401-8B38-66CF47E996E3}">
      <dgm:prSet/>
      <dgm:spPr/>
      <dgm:t>
        <a:bodyPr/>
        <a:lstStyle/>
        <a:p>
          <a:endParaRPr lang="uk-UA"/>
        </a:p>
      </dgm:t>
    </dgm:pt>
    <dgm:pt modelId="{20AFA071-F9D0-4269-95E5-31F0E390A09C}" type="sibTrans" cxnId="{C8FF0F06-614E-4401-8B38-66CF47E996E3}">
      <dgm:prSet/>
      <dgm:spPr/>
      <dgm:t>
        <a:bodyPr/>
        <a:lstStyle/>
        <a:p>
          <a:endParaRPr lang="uk-UA"/>
        </a:p>
      </dgm:t>
    </dgm:pt>
    <dgm:pt modelId="{ED448608-6895-4511-BDED-07FC9FDA9AA7}" type="pres">
      <dgm:prSet presAssocID="{35485E5D-268C-4D2A-A427-04F26F242186}" presName="linearFlow" presStyleCnt="0">
        <dgm:presLayoutVars>
          <dgm:dir/>
          <dgm:resizeHandles val="exact"/>
        </dgm:presLayoutVars>
      </dgm:prSet>
      <dgm:spPr/>
    </dgm:pt>
    <dgm:pt modelId="{0818F3B8-3C79-4570-A8C2-B0156192202C}" type="pres">
      <dgm:prSet presAssocID="{89D766B2-9C7A-4E18-81EC-E009AD3044FF}" presName="composite" presStyleCnt="0"/>
      <dgm:spPr/>
    </dgm:pt>
    <dgm:pt modelId="{5301D824-1A91-4786-BA35-BC4A95125050}" type="pres">
      <dgm:prSet presAssocID="{89D766B2-9C7A-4E18-81EC-E009AD3044FF}" presName="imgShp" presStyleLbl="fgImgPlac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6698783A-39D6-464E-989C-F288177ECC0D}" type="pres">
      <dgm:prSet presAssocID="{89D766B2-9C7A-4E18-81EC-E009AD3044FF}" presName="txShp" presStyleLbl="node1" presStyleIdx="0" presStyleCnt="5">
        <dgm:presLayoutVars>
          <dgm:bulletEnabled val="1"/>
        </dgm:presLayoutVars>
      </dgm:prSet>
      <dgm:spPr/>
    </dgm:pt>
    <dgm:pt modelId="{ADCAFAFA-40A3-478C-8E70-E4F457CFFDAD}" type="pres">
      <dgm:prSet presAssocID="{B6318230-D773-48F1-84F0-F0980D990214}" presName="spacing" presStyleCnt="0"/>
      <dgm:spPr/>
    </dgm:pt>
    <dgm:pt modelId="{3A91C389-F3A5-4DA8-B6AF-CC15AC751200}" type="pres">
      <dgm:prSet presAssocID="{D83015E4-91E0-441A-9E14-3BB1796526D3}" presName="composite" presStyleCnt="0"/>
      <dgm:spPr/>
    </dgm:pt>
    <dgm:pt modelId="{784562A8-1B3C-4EF3-B7EC-8F1F268A13A2}" type="pres">
      <dgm:prSet presAssocID="{D83015E4-91E0-441A-9E14-3BB1796526D3}" presName="imgShp" presStyleLbl="fgImgPlace1" presStyleIdx="1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0008A6F9-3E9E-4469-A0EB-ABF70B4CC953}" type="pres">
      <dgm:prSet presAssocID="{D83015E4-91E0-441A-9E14-3BB1796526D3}" presName="txShp" presStyleLbl="node1" presStyleIdx="1" presStyleCnt="5">
        <dgm:presLayoutVars>
          <dgm:bulletEnabled val="1"/>
        </dgm:presLayoutVars>
      </dgm:prSet>
      <dgm:spPr/>
    </dgm:pt>
    <dgm:pt modelId="{65854B5C-D8C4-4AA2-A6BC-D5966DCAFF00}" type="pres">
      <dgm:prSet presAssocID="{CEF245E6-1BE5-4D15-84DE-DFD1A09209A5}" presName="spacing" presStyleCnt="0"/>
      <dgm:spPr/>
    </dgm:pt>
    <dgm:pt modelId="{CD84CBAA-89DD-47E7-83DB-13CE71138FAF}" type="pres">
      <dgm:prSet presAssocID="{071C71E4-EE7C-4B56-A72B-07E1ED8E3D56}" presName="composite" presStyleCnt="0"/>
      <dgm:spPr/>
    </dgm:pt>
    <dgm:pt modelId="{D4D77390-8C52-4279-9289-863902CE76D5}" type="pres">
      <dgm:prSet presAssocID="{071C71E4-EE7C-4B56-A72B-07E1ED8E3D56}" presName="imgShp" presStyleLbl="fgImgPlace1" presStyleIdx="2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AB22377B-728C-42F0-8D31-1288DD4A4ED1}" type="pres">
      <dgm:prSet presAssocID="{071C71E4-EE7C-4B56-A72B-07E1ED8E3D56}" presName="txShp" presStyleLbl="node1" presStyleIdx="2" presStyleCnt="5">
        <dgm:presLayoutVars>
          <dgm:bulletEnabled val="1"/>
        </dgm:presLayoutVars>
      </dgm:prSet>
      <dgm:spPr/>
    </dgm:pt>
    <dgm:pt modelId="{06F6CA9A-7E0F-40A3-BD68-497FB395F6FE}" type="pres">
      <dgm:prSet presAssocID="{8460AB33-14CF-4C5B-9112-0636FFEF082A}" presName="spacing" presStyleCnt="0"/>
      <dgm:spPr/>
    </dgm:pt>
    <dgm:pt modelId="{FF4A9A20-5689-43BB-9D95-98FF43160F03}" type="pres">
      <dgm:prSet presAssocID="{E144193C-6858-42B6-BF55-10A9E2A35D3D}" presName="composite" presStyleCnt="0"/>
      <dgm:spPr/>
    </dgm:pt>
    <dgm:pt modelId="{667CDD75-1F87-4CCB-A57B-8626D2E7ACA2}" type="pres">
      <dgm:prSet presAssocID="{E144193C-6858-42B6-BF55-10A9E2A35D3D}" presName="imgShp" presStyleLbl="fgImgPlace1" presStyleIdx="3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C86A9F39-7734-4089-87C1-36A403BB3E38}" type="pres">
      <dgm:prSet presAssocID="{E144193C-6858-42B6-BF55-10A9E2A35D3D}" presName="txShp" presStyleLbl="node1" presStyleIdx="3" presStyleCnt="5">
        <dgm:presLayoutVars>
          <dgm:bulletEnabled val="1"/>
        </dgm:presLayoutVars>
      </dgm:prSet>
      <dgm:spPr/>
    </dgm:pt>
    <dgm:pt modelId="{8012BAAF-2E1B-48F1-868D-093CAB97249C}" type="pres">
      <dgm:prSet presAssocID="{3393D8F8-46EB-46F2-8D9E-C32687BA9562}" presName="spacing" presStyleCnt="0"/>
      <dgm:spPr/>
    </dgm:pt>
    <dgm:pt modelId="{2FBBA4D1-DC20-4591-8E71-ED27215DF5C6}" type="pres">
      <dgm:prSet presAssocID="{CF2C7205-08A1-4064-9365-D3EAE1AC4B62}" presName="composite" presStyleCnt="0"/>
      <dgm:spPr/>
    </dgm:pt>
    <dgm:pt modelId="{C4F741B2-B55A-4C7F-9871-540CB8272E92}" type="pres">
      <dgm:prSet presAssocID="{CF2C7205-08A1-4064-9365-D3EAE1AC4B62}" presName="imgShp" presStyleLbl="fgImgPlace1" presStyleIdx="4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3E517472-7122-4035-83F4-33AD03C1AD90}" type="pres">
      <dgm:prSet presAssocID="{CF2C7205-08A1-4064-9365-D3EAE1AC4B62}" presName="txShp" presStyleLbl="node1" presStyleIdx="4" presStyleCnt="5">
        <dgm:presLayoutVars>
          <dgm:bulletEnabled val="1"/>
        </dgm:presLayoutVars>
      </dgm:prSet>
      <dgm:spPr/>
    </dgm:pt>
  </dgm:ptLst>
  <dgm:cxnLst>
    <dgm:cxn modelId="{C8FF0F06-614E-4401-8B38-66CF47E996E3}" srcId="{35485E5D-268C-4D2A-A427-04F26F242186}" destId="{CF2C7205-08A1-4064-9365-D3EAE1AC4B62}" srcOrd="4" destOrd="0" parTransId="{9D3067F0-8096-4966-9CE4-BD40B78C19CF}" sibTransId="{20AFA071-F9D0-4269-95E5-31F0E390A09C}"/>
    <dgm:cxn modelId="{95D4761E-EA0E-4734-ADBD-D013D17B54ED}" type="presOf" srcId="{071C71E4-EE7C-4B56-A72B-07E1ED8E3D56}" destId="{AB22377B-728C-42F0-8D31-1288DD4A4ED1}" srcOrd="0" destOrd="0" presId="urn:microsoft.com/office/officeart/2005/8/layout/vList3"/>
    <dgm:cxn modelId="{1407FB3E-5306-40F2-8655-347C95374B27}" srcId="{35485E5D-268C-4D2A-A427-04F26F242186}" destId="{89D766B2-9C7A-4E18-81EC-E009AD3044FF}" srcOrd="0" destOrd="0" parTransId="{4CF49F4A-A787-4FCD-905D-CC1BC66A3D0B}" sibTransId="{B6318230-D773-48F1-84F0-F0980D990214}"/>
    <dgm:cxn modelId="{DABED845-4D23-497A-92E5-BDFC9CBBEA17}" type="presOf" srcId="{E144193C-6858-42B6-BF55-10A9E2A35D3D}" destId="{C86A9F39-7734-4089-87C1-36A403BB3E38}" srcOrd="0" destOrd="0" presId="urn:microsoft.com/office/officeart/2005/8/layout/vList3"/>
    <dgm:cxn modelId="{C160BC68-6BEF-48AD-852A-5BBC80454D9C}" type="presOf" srcId="{CF2C7205-08A1-4064-9365-D3EAE1AC4B62}" destId="{3E517472-7122-4035-83F4-33AD03C1AD90}" srcOrd="0" destOrd="0" presId="urn:microsoft.com/office/officeart/2005/8/layout/vList3"/>
    <dgm:cxn modelId="{94BD55C5-4CF6-4179-BC2E-F776992D420E}" srcId="{35485E5D-268C-4D2A-A427-04F26F242186}" destId="{D83015E4-91E0-441A-9E14-3BB1796526D3}" srcOrd="1" destOrd="0" parTransId="{AD69C01F-8F29-4743-B0D8-4F186D524CFE}" sibTransId="{CEF245E6-1BE5-4D15-84DE-DFD1A09209A5}"/>
    <dgm:cxn modelId="{920B97C8-C014-4330-B5F7-B4A8ED43C888}" type="presOf" srcId="{D83015E4-91E0-441A-9E14-3BB1796526D3}" destId="{0008A6F9-3E9E-4469-A0EB-ABF70B4CC953}" srcOrd="0" destOrd="0" presId="urn:microsoft.com/office/officeart/2005/8/layout/vList3"/>
    <dgm:cxn modelId="{38CF6AD2-89A0-4544-81F0-A147537A26C5}" srcId="{35485E5D-268C-4D2A-A427-04F26F242186}" destId="{071C71E4-EE7C-4B56-A72B-07E1ED8E3D56}" srcOrd="2" destOrd="0" parTransId="{57CA572E-FFA4-43E0-9891-96312B365A26}" sibTransId="{8460AB33-14CF-4C5B-9112-0636FFEF082A}"/>
    <dgm:cxn modelId="{EB78B7DC-A561-41C3-81B6-4072D988EB2D}" type="presOf" srcId="{89D766B2-9C7A-4E18-81EC-E009AD3044FF}" destId="{6698783A-39D6-464E-989C-F288177ECC0D}" srcOrd="0" destOrd="0" presId="urn:microsoft.com/office/officeart/2005/8/layout/vList3"/>
    <dgm:cxn modelId="{1BF3F6E2-06B2-4D6A-99F0-9695A01CF7E1}" srcId="{35485E5D-268C-4D2A-A427-04F26F242186}" destId="{E144193C-6858-42B6-BF55-10A9E2A35D3D}" srcOrd="3" destOrd="0" parTransId="{AABB5C40-CF51-4A48-83FE-D1438F4D6422}" sibTransId="{3393D8F8-46EB-46F2-8D9E-C32687BA9562}"/>
    <dgm:cxn modelId="{08F0BDE6-C1C8-4E79-94A9-25523FC657FB}" type="presOf" srcId="{35485E5D-268C-4D2A-A427-04F26F242186}" destId="{ED448608-6895-4511-BDED-07FC9FDA9AA7}" srcOrd="0" destOrd="0" presId="urn:microsoft.com/office/officeart/2005/8/layout/vList3"/>
    <dgm:cxn modelId="{D16B50DB-AAF2-49E5-994E-C0166F2F3497}" type="presParOf" srcId="{ED448608-6895-4511-BDED-07FC9FDA9AA7}" destId="{0818F3B8-3C79-4570-A8C2-B0156192202C}" srcOrd="0" destOrd="0" presId="urn:microsoft.com/office/officeart/2005/8/layout/vList3"/>
    <dgm:cxn modelId="{384C06A2-D9C6-495A-9757-5EE7CCBBBD6D}" type="presParOf" srcId="{0818F3B8-3C79-4570-A8C2-B0156192202C}" destId="{5301D824-1A91-4786-BA35-BC4A95125050}" srcOrd="0" destOrd="0" presId="urn:microsoft.com/office/officeart/2005/8/layout/vList3"/>
    <dgm:cxn modelId="{3D95A99F-E5F7-41A0-B18E-76C610603C3C}" type="presParOf" srcId="{0818F3B8-3C79-4570-A8C2-B0156192202C}" destId="{6698783A-39D6-464E-989C-F288177ECC0D}" srcOrd="1" destOrd="0" presId="urn:microsoft.com/office/officeart/2005/8/layout/vList3"/>
    <dgm:cxn modelId="{4CC47922-AD58-4485-963A-80F341F66641}" type="presParOf" srcId="{ED448608-6895-4511-BDED-07FC9FDA9AA7}" destId="{ADCAFAFA-40A3-478C-8E70-E4F457CFFDAD}" srcOrd="1" destOrd="0" presId="urn:microsoft.com/office/officeart/2005/8/layout/vList3"/>
    <dgm:cxn modelId="{B9B66352-D398-4379-9E9A-18EA71A00008}" type="presParOf" srcId="{ED448608-6895-4511-BDED-07FC9FDA9AA7}" destId="{3A91C389-F3A5-4DA8-B6AF-CC15AC751200}" srcOrd="2" destOrd="0" presId="urn:microsoft.com/office/officeart/2005/8/layout/vList3"/>
    <dgm:cxn modelId="{B0C1C461-2DD0-4F13-AE7D-4F455AFADDE5}" type="presParOf" srcId="{3A91C389-F3A5-4DA8-B6AF-CC15AC751200}" destId="{784562A8-1B3C-4EF3-B7EC-8F1F268A13A2}" srcOrd="0" destOrd="0" presId="urn:microsoft.com/office/officeart/2005/8/layout/vList3"/>
    <dgm:cxn modelId="{8645D407-626A-468F-B8C7-54B32D6C63E1}" type="presParOf" srcId="{3A91C389-F3A5-4DA8-B6AF-CC15AC751200}" destId="{0008A6F9-3E9E-4469-A0EB-ABF70B4CC953}" srcOrd="1" destOrd="0" presId="urn:microsoft.com/office/officeart/2005/8/layout/vList3"/>
    <dgm:cxn modelId="{F63B27D9-E472-4566-8B2F-28F6716BF905}" type="presParOf" srcId="{ED448608-6895-4511-BDED-07FC9FDA9AA7}" destId="{65854B5C-D8C4-4AA2-A6BC-D5966DCAFF00}" srcOrd="3" destOrd="0" presId="urn:microsoft.com/office/officeart/2005/8/layout/vList3"/>
    <dgm:cxn modelId="{89CE9F24-349F-44FA-B51D-44D8B843B966}" type="presParOf" srcId="{ED448608-6895-4511-BDED-07FC9FDA9AA7}" destId="{CD84CBAA-89DD-47E7-83DB-13CE71138FAF}" srcOrd="4" destOrd="0" presId="urn:microsoft.com/office/officeart/2005/8/layout/vList3"/>
    <dgm:cxn modelId="{1EFB00EC-6ECC-4462-823F-3E47F1574675}" type="presParOf" srcId="{CD84CBAA-89DD-47E7-83DB-13CE71138FAF}" destId="{D4D77390-8C52-4279-9289-863902CE76D5}" srcOrd="0" destOrd="0" presId="urn:microsoft.com/office/officeart/2005/8/layout/vList3"/>
    <dgm:cxn modelId="{981148C9-AA9D-40CA-952D-21B5C5EB5ED3}" type="presParOf" srcId="{CD84CBAA-89DD-47E7-83DB-13CE71138FAF}" destId="{AB22377B-728C-42F0-8D31-1288DD4A4ED1}" srcOrd="1" destOrd="0" presId="urn:microsoft.com/office/officeart/2005/8/layout/vList3"/>
    <dgm:cxn modelId="{AA331F5F-5641-466C-86F2-A524F93B75EB}" type="presParOf" srcId="{ED448608-6895-4511-BDED-07FC9FDA9AA7}" destId="{06F6CA9A-7E0F-40A3-BD68-497FB395F6FE}" srcOrd="5" destOrd="0" presId="urn:microsoft.com/office/officeart/2005/8/layout/vList3"/>
    <dgm:cxn modelId="{801D0714-8B75-4DCC-8A28-018CD702169F}" type="presParOf" srcId="{ED448608-6895-4511-BDED-07FC9FDA9AA7}" destId="{FF4A9A20-5689-43BB-9D95-98FF43160F03}" srcOrd="6" destOrd="0" presId="urn:microsoft.com/office/officeart/2005/8/layout/vList3"/>
    <dgm:cxn modelId="{572F1DA0-BD07-4F18-B8DE-C3759D827908}" type="presParOf" srcId="{FF4A9A20-5689-43BB-9D95-98FF43160F03}" destId="{667CDD75-1F87-4CCB-A57B-8626D2E7ACA2}" srcOrd="0" destOrd="0" presId="urn:microsoft.com/office/officeart/2005/8/layout/vList3"/>
    <dgm:cxn modelId="{488DF738-17FF-4E43-BE9A-EC10D81D576A}" type="presParOf" srcId="{FF4A9A20-5689-43BB-9D95-98FF43160F03}" destId="{C86A9F39-7734-4089-87C1-36A403BB3E38}" srcOrd="1" destOrd="0" presId="urn:microsoft.com/office/officeart/2005/8/layout/vList3"/>
    <dgm:cxn modelId="{2C58107A-B690-413B-BD4D-EC8ED13670FC}" type="presParOf" srcId="{ED448608-6895-4511-BDED-07FC9FDA9AA7}" destId="{8012BAAF-2E1B-48F1-868D-093CAB97249C}" srcOrd="7" destOrd="0" presId="urn:microsoft.com/office/officeart/2005/8/layout/vList3"/>
    <dgm:cxn modelId="{4DFB6C8D-8E5A-492A-88E8-FFBBAE7A7700}" type="presParOf" srcId="{ED448608-6895-4511-BDED-07FC9FDA9AA7}" destId="{2FBBA4D1-DC20-4591-8E71-ED27215DF5C6}" srcOrd="8" destOrd="0" presId="urn:microsoft.com/office/officeart/2005/8/layout/vList3"/>
    <dgm:cxn modelId="{62D0223E-9F8B-4DDF-9C66-6599D79E54EB}" type="presParOf" srcId="{2FBBA4D1-DC20-4591-8E71-ED27215DF5C6}" destId="{C4F741B2-B55A-4C7F-9871-540CB8272E92}" srcOrd="0" destOrd="0" presId="urn:microsoft.com/office/officeart/2005/8/layout/vList3"/>
    <dgm:cxn modelId="{568CD3E6-A59D-4138-BF56-74C8335661E6}" type="presParOf" srcId="{2FBBA4D1-DC20-4591-8E71-ED27215DF5C6}" destId="{3E517472-7122-4035-83F4-33AD03C1AD90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3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3184B5-D2BD-4216-813B-E8004367CA29}">
      <dsp:nvSpPr>
        <dsp:cNvPr id="0" name=""/>
        <dsp:cNvSpPr/>
      </dsp:nvSpPr>
      <dsp:spPr>
        <a:xfrm>
          <a:off x="-5613883" y="-859406"/>
          <a:ext cx="6683965" cy="6683965"/>
        </a:xfrm>
        <a:prstGeom prst="blockArc">
          <a:avLst>
            <a:gd name="adj1" fmla="val 18900000"/>
            <a:gd name="adj2" fmla="val 2700000"/>
            <a:gd name="adj3" fmla="val 323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507954-38AC-485B-8EDF-C583B5F877C4}">
      <dsp:nvSpPr>
        <dsp:cNvPr id="0" name=""/>
        <dsp:cNvSpPr/>
      </dsp:nvSpPr>
      <dsp:spPr>
        <a:xfrm>
          <a:off x="560162" y="381720"/>
          <a:ext cx="8715479" cy="763839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rgbClr val="7030A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629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b="1" kern="1200" dirty="0"/>
            <a:t>Можливість передавати повідомлення без спотворень</a:t>
          </a:r>
        </a:p>
      </dsp:txBody>
      <dsp:txXfrm>
        <a:off x="560162" y="381720"/>
        <a:ext cx="8715479" cy="763839"/>
      </dsp:txXfrm>
    </dsp:sp>
    <dsp:sp modelId="{EF8DBE2D-6D32-4F01-A2D9-A7C97B7E3FBA}">
      <dsp:nvSpPr>
        <dsp:cNvPr id="0" name=""/>
        <dsp:cNvSpPr/>
      </dsp:nvSpPr>
      <dsp:spPr>
        <a:xfrm>
          <a:off x="82762" y="286241"/>
          <a:ext cx="954798" cy="954798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6DDFF9-A598-4F56-9125-1EEB0BFC0EC2}">
      <dsp:nvSpPr>
        <dsp:cNvPr id="0" name=""/>
        <dsp:cNvSpPr/>
      </dsp:nvSpPr>
      <dsp:spPr>
        <a:xfrm>
          <a:off x="998088" y="1527678"/>
          <a:ext cx="8277553" cy="763839"/>
        </a:xfrm>
        <a:prstGeom prst="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3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rgbClr val="7030A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629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b="1" kern="1200" dirty="0"/>
            <a:t>Можливість шифрування даних з метою їх захисту</a:t>
          </a:r>
        </a:p>
      </dsp:txBody>
      <dsp:txXfrm>
        <a:off x="998088" y="1527678"/>
        <a:ext cx="8277553" cy="763839"/>
      </dsp:txXfrm>
    </dsp:sp>
    <dsp:sp modelId="{EAE96A24-5980-46CA-BCF7-7E1B6A2ABA16}">
      <dsp:nvSpPr>
        <dsp:cNvPr id="0" name=""/>
        <dsp:cNvSpPr/>
      </dsp:nvSpPr>
      <dsp:spPr>
        <a:xfrm>
          <a:off x="520689" y="1432198"/>
          <a:ext cx="954798" cy="954798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FE3FE43F-049A-4E2C-8523-8E3BBD4CD215}">
      <dsp:nvSpPr>
        <dsp:cNvPr id="0" name=""/>
        <dsp:cNvSpPr/>
      </dsp:nvSpPr>
      <dsp:spPr>
        <a:xfrm>
          <a:off x="998088" y="2673635"/>
          <a:ext cx="8277553" cy="763839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rgbClr val="7030A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629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600" b="1" kern="1200" dirty="0" err="1"/>
            <a:t>Можливість</a:t>
          </a:r>
          <a:r>
            <a:rPr lang="ru-RU" sz="2600" b="1" kern="1200" dirty="0"/>
            <a:t> </a:t>
          </a:r>
          <a:r>
            <a:rPr lang="ru-RU" sz="2600" b="1" kern="1200" dirty="0" err="1"/>
            <a:t>підключення</a:t>
          </a:r>
          <a:r>
            <a:rPr lang="ru-RU" sz="2600" b="1" kern="1200" dirty="0"/>
            <a:t> до </a:t>
          </a:r>
          <a:r>
            <a:rPr lang="ru-RU" sz="2600" b="1" kern="1200" dirty="0" err="1"/>
            <a:t>комп’ютерних</a:t>
          </a:r>
          <a:r>
            <a:rPr lang="ru-RU" sz="2600" b="1" kern="1200" dirty="0"/>
            <a:t> мереж</a:t>
          </a:r>
          <a:endParaRPr lang="uk-UA" sz="2600" b="1" kern="1200" dirty="0"/>
        </a:p>
      </dsp:txBody>
      <dsp:txXfrm>
        <a:off x="998088" y="2673635"/>
        <a:ext cx="8277553" cy="763839"/>
      </dsp:txXfrm>
    </dsp:sp>
    <dsp:sp modelId="{6D468075-C9C7-4865-A977-6F0AA3D2BE6B}">
      <dsp:nvSpPr>
        <dsp:cNvPr id="0" name=""/>
        <dsp:cNvSpPr/>
      </dsp:nvSpPr>
      <dsp:spPr>
        <a:xfrm>
          <a:off x="520689" y="2578155"/>
          <a:ext cx="954798" cy="954798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916D5CD-881B-46E2-93F9-342CF8F8307F}">
      <dsp:nvSpPr>
        <dsp:cNvPr id="0" name=""/>
        <dsp:cNvSpPr/>
      </dsp:nvSpPr>
      <dsp:spPr>
        <a:xfrm>
          <a:off x="560162" y="3819592"/>
          <a:ext cx="8715479" cy="763839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solidFill>
            <a:srgbClr val="7030A0"/>
          </a:solidFill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6297" tIns="66040" rIns="66040" bIns="6604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600" b="1" kern="1200" dirty="0"/>
            <a:t>Можливість дистанційного керування пристроями</a:t>
          </a:r>
        </a:p>
      </dsp:txBody>
      <dsp:txXfrm>
        <a:off x="560162" y="3819592"/>
        <a:ext cx="8715479" cy="763839"/>
      </dsp:txXfrm>
    </dsp:sp>
    <dsp:sp modelId="{C9688E85-B080-4F71-9720-CC11064F33F7}">
      <dsp:nvSpPr>
        <dsp:cNvPr id="0" name=""/>
        <dsp:cNvSpPr/>
      </dsp:nvSpPr>
      <dsp:spPr>
        <a:xfrm>
          <a:off x="82762" y="3724113"/>
          <a:ext cx="954798" cy="954798"/>
        </a:xfrm>
        <a:prstGeom prst="ellipse">
          <a:avLst/>
        </a:prstGeom>
        <a:blipFill rotWithShape="0">
          <a:blip xmlns:r="http://schemas.openxmlformats.org/officeDocument/2006/relationships" r:embed="rId1"/>
          <a:srcRect/>
          <a:stretch>
            <a:fillRect/>
          </a:stretch>
        </a:blipFill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8783A-39D6-464E-989C-F288177ECC0D}">
      <dsp:nvSpPr>
        <dsp:cNvPr id="0" name=""/>
        <dsp:cNvSpPr/>
      </dsp:nvSpPr>
      <dsp:spPr>
        <a:xfrm rot="10800000">
          <a:off x="2033524" y="1935"/>
          <a:ext cx="7366592" cy="712118"/>
        </a:xfrm>
        <a:prstGeom prst="homePlat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02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побутовій сфері</a:t>
          </a:r>
        </a:p>
      </dsp:txBody>
      <dsp:txXfrm rot="10800000">
        <a:off x="2211553" y="1935"/>
        <a:ext cx="7188563" cy="712118"/>
      </dsp:txXfrm>
    </dsp:sp>
    <dsp:sp modelId="{5301D824-1A91-4786-BA35-BC4A95125050}">
      <dsp:nvSpPr>
        <dsp:cNvPr id="0" name=""/>
        <dsp:cNvSpPr/>
      </dsp:nvSpPr>
      <dsp:spPr>
        <a:xfrm>
          <a:off x="1677465" y="1935"/>
          <a:ext cx="712118" cy="71211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008A6F9-3E9E-4469-A0EB-ABF70B4CC953}">
      <dsp:nvSpPr>
        <dsp:cNvPr id="0" name=""/>
        <dsp:cNvSpPr/>
      </dsp:nvSpPr>
      <dsp:spPr>
        <a:xfrm rot="10800000">
          <a:off x="2033524" y="925661"/>
          <a:ext cx="7366592" cy="712118"/>
        </a:xfrm>
        <a:prstGeom prst="homePlat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02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800" b="1" kern="1200" dirty="0">
              <a:solidFill>
                <a:schemeClr val="tx1"/>
              </a:solidFill>
            </a:rPr>
            <a:t>У </a:t>
          </a:r>
          <a:r>
            <a:rPr lang="ru-RU" sz="2800" b="1" kern="1200" dirty="0" err="1">
              <a:solidFill>
                <a:schemeClr val="tx1"/>
              </a:solidFill>
            </a:rPr>
            <a:t>промисловості</a:t>
          </a:r>
          <a:r>
            <a:rPr lang="ru-RU" sz="2800" b="1" kern="1200" dirty="0">
              <a:solidFill>
                <a:schemeClr val="tx1"/>
              </a:solidFill>
            </a:rPr>
            <a:t> та </a:t>
          </a:r>
          <a:r>
            <a:rPr lang="ru-RU" sz="2800" b="1" kern="1200" dirty="0" err="1">
              <a:solidFill>
                <a:schemeClr val="tx1"/>
              </a:solidFill>
            </a:rPr>
            <a:t>аграрній</a:t>
          </a:r>
          <a:r>
            <a:rPr lang="ru-RU" sz="2800" b="1" kern="1200" dirty="0">
              <a:solidFill>
                <a:schemeClr val="tx1"/>
              </a:solidFill>
            </a:rPr>
            <a:t> </a:t>
          </a:r>
          <a:r>
            <a:rPr lang="ru-RU" sz="2800" b="1" kern="1200" dirty="0" err="1">
              <a:solidFill>
                <a:schemeClr val="tx1"/>
              </a:solidFill>
            </a:rPr>
            <a:t>сфері</a:t>
          </a:r>
          <a:endParaRPr lang="uk-UA" sz="2800" b="1" kern="1200" dirty="0">
            <a:solidFill>
              <a:schemeClr val="tx1"/>
            </a:solidFill>
          </a:endParaRPr>
        </a:p>
      </dsp:txBody>
      <dsp:txXfrm rot="10800000">
        <a:off x="2211553" y="925661"/>
        <a:ext cx="7188563" cy="712118"/>
      </dsp:txXfrm>
    </dsp:sp>
    <dsp:sp modelId="{784562A8-1B3C-4EF3-B7EC-8F1F268A13A2}">
      <dsp:nvSpPr>
        <dsp:cNvPr id="0" name=""/>
        <dsp:cNvSpPr/>
      </dsp:nvSpPr>
      <dsp:spPr>
        <a:xfrm>
          <a:off x="1677465" y="925661"/>
          <a:ext cx="712118" cy="71211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AB22377B-728C-42F0-8D31-1288DD4A4ED1}">
      <dsp:nvSpPr>
        <dsp:cNvPr id="0" name=""/>
        <dsp:cNvSpPr/>
      </dsp:nvSpPr>
      <dsp:spPr>
        <a:xfrm rot="10800000">
          <a:off x="2033524" y="1849386"/>
          <a:ext cx="7366592" cy="712118"/>
        </a:xfrm>
        <a:prstGeom prst="homePlat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02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На транспорті</a:t>
          </a:r>
          <a:endParaRPr lang="uk-UA" sz="1800" b="1" kern="1200" dirty="0">
            <a:solidFill>
              <a:schemeClr val="tx1"/>
            </a:solidFill>
          </a:endParaRPr>
        </a:p>
      </dsp:txBody>
      <dsp:txXfrm rot="10800000">
        <a:off x="2211553" y="1849386"/>
        <a:ext cx="7188563" cy="712118"/>
      </dsp:txXfrm>
    </dsp:sp>
    <dsp:sp modelId="{D4D77390-8C52-4279-9289-863902CE76D5}">
      <dsp:nvSpPr>
        <dsp:cNvPr id="0" name=""/>
        <dsp:cNvSpPr/>
      </dsp:nvSpPr>
      <dsp:spPr>
        <a:xfrm>
          <a:off x="1677465" y="1849386"/>
          <a:ext cx="712118" cy="71211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C86A9F39-7734-4089-87C1-36A403BB3E38}">
      <dsp:nvSpPr>
        <dsp:cNvPr id="0" name=""/>
        <dsp:cNvSpPr/>
      </dsp:nvSpPr>
      <dsp:spPr>
        <a:xfrm rot="10800000">
          <a:off x="2033524" y="2773111"/>
          <a:ext cx="7366592" cy="712118"/>
        </a:xfrm>
        <a:prstGeom prst="homePlat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02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науковій сфері</a:t>
          </a:r>
        </a:p>
      </dsp:txBody>
      <dsp:txXfrm rot="10800000">
        <a:off x="2211553" y="2773111"/>
        <a:ext cx="7188563" cy="712118"/>
      </dsp:txXfrm>
    </dsp:sp>
    <dsp:sp modelId="{667CDD75-1F87-4CCB-A57B-8626D2E7ACA2}">
      <dsp:nvSpPr>
        <dsp:cNvPr id="0" name=""/>
        <dsp:cNvSpPr/>
      </dsp:nvSpPr>
      <dsp:spPr>
        <a:xfrm>
          <a:off x="1677465" y="2773111"/>
          <a:ext cx="712118" cy="71211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517472-7122-4035-83F4-33AD03C1AD90}">
      <dsp:nvSpPr>
        <dsp:cNvPr id="0" name=""/>
        <dsp:cNvSpPr/>
      </dsp:nvSpPr>
      <dsp:spPr>
        <a:xfrm rot="10800000">
          <a:off x="2033524" y="3696836"/>
          <a:ext cx="7366592" cy="712118"/>
        </a:xfrm>
        <a:prstGeom prst="homePlat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14025" tIns="106680" rIns="199136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uk-UA" sz="2800" b="1" kern="1200" dirty="0">
              <a:solidFill>
                <a:schemeClr val="tx1"/>
              </a:solidFill>
            </a:rPr>
            <a:t>У сфері обслуговування</a:t>
          </a:r>
        </a:p>
      </dsp:txBody>
      <dsp:txXfrm rot="10800000">
        <a:off x="2211553" y="3696836"/>
        <a:ext cx="7188563" cy="712118"/>
      </dsp:txXfrm>
    </dsp:sp>
    <dsp:sp modelId="{C4F741B2-B55A-4C7F-9871-540CB8272E92}">
      <dsp:nvSpPr>
        <dsp:cNvPr id="0" name=""/>
        <dsp:cNvSpPr/>
      </dsp:nvSpPr>
      <dsp:spPr>
        <a:xfrm>
          <a:off x="1677465" y="3696836"/>
          <a:ext cx="712118" cy="712118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5CCEE-143D-60EB-6935-879ED86166F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id="{DFDAEDAE-99D1-F70D-DEA8-D935896C0E7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uk-UA"/>
              <a:t>Клацніть, щоб редагувати стиль зразка підзаголовка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BCCB5B1-0572-9C33-D4A0-AAC21B7FB5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55296216-B219-6640-7E51-09326A4E26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D5BC6197-DC99-D2EC-3AFC-9CCCDA5B6E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667023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A3B64D-D001-A58E-D287-2AAEF3C01D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6814F2F6-51EE-EA7C-F82A-D389DA94AD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E70FA8D-06DF-A22C-67D6-A54E97614F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AB33C760-8721-712E-9949-415531F76B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ECB1FBCD-4280-B1CD-0E12-900B6FB0A9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17237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8B2F87-FD2B-90C1-6BBF-83D5D81D75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7718925D-90A8-33F1-636E-B1751B0DF7F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A9EBB276-5B1C-103B-E35B-71B3D4077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77A7AA3A-9EDA-8351-1FF1-43FB32DE2F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CD2A20A4-5DF2-4DD2-DE4B-2C80F85F5C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44918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88BA49-7A5F-C9E0-C4DE-6CC17CB6DD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DC26D3C-39AF-2B3D-96E9-B9D316FB44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C45E39BB-6B3A-CF5F-09E1-A28EDC8A71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F2E0BE47-B8B9-CA90-81F7-5D9CFCF802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2E9D3F53-635C-6EC6-4951-BABF4356FD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E2BEE36-6F12-A25C-4A3B-819E7CA54A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3187209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6EFE09-ACAC-9CAA-2C27-88BF3609C0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9F61FFF8-9EAF-5D83-1817-D1A146833CB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id="{265D8A77-1679-6B16-9455-37938357E0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id="{9416A592-64A3-58E6-4FA0-DAC8662B91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6" name="Місце для вмісту 5">
            <a:extLst>
              <a:ext uri="{FF2B5EF4-FFF2-40B4-BE49-F238E27FC236}">
                <a16:creationId xmlns:a16="http://schemas.microsoft.com/office/drawing/2014/main" id="{F893D938-842C-938E-7E43-3B5824C03A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7" name="Місце для дати 6">
            <a:extLst>
              <a:ext uri="{FF2B5EF4-FFF2-40B4-BE49-F238E27FC236}">
                <a16:creationId xmlns:a16="http://schemas.microsoft.com/office/drawing/2014/main" id="{50A134D2-73C7-4207-AA61-C89323C904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8" name="Місце для нижнього колонтитула 7">
            <a:extLst>
              <a:ext uri="{FF2B5EF4-FFF2-40B4-BE49-F238E27FC236}">
                <a16:creationId xmlns:a16="http://schemas.microsoft.com/office/drawing/2014/main" id="{FAA12C4C-5AAE-BCDC-F3D3-FF1BEA8193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Місце для номера слайда 8">
            <a:extLst>
              <a:ext uri="{FF2B5EF4-FFF2-40B4-BE49-F238E27FC236}">
                <a16:creationId xmlns:a16="http://schemas.microsoft.com/office/drawing/2014/main" id="{154653E3-5E8E-76B5-3211-66FB61CC21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159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2369942-7232-CDB9-7D9B-5C334312D5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id="{29C4A3B6-363C-94FC-209C-B175FBD85D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4" name="Місце для нижнього колонтитула 3">
            <a:extLst>
              <a:ext uri="{FF2B5EF4-FFF2-40B4-BE49-F238E27FC236}">
                <a16:creationId xmlns:a16="http://schemas.microsoft.com/office/drawing/2014/main" id="{43678554-D93D-FA53-117C-2577BA843F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Місце для номера слайда 4">
            <a:extLst>
              <a:ext uri="{FF2B5EF4-FFF2-40B4-BE49-F238E27FC236}">
                <a16:creationId xmlns:a16="http://schemas.microsoft.com/office/drawing/2014/main" id="{A5DAECEF-854B-6940-667D-AF5D9051D5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9953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дати 1">
            <a:extLst>
              <a:ext uri="{FF2B5EF4-FFF2-40B4-BE49-F238E27FC236}">
                <a16:creationId xmlns:a16="http://schemas.microsoft.com/office/drawing/2014/main" id="{5BEA5633-AD68-EE39-FDA1-F9BBD609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3" name="Місце для нижнього колонтитула 2">
            <a:extLst>
              <a:ext uri="{FF2B5EF4-FFF2-40B4-BE49-F238E27FC236}">
                <a16:creationId xmlns:a16="http://schemas.microsoft.com/office/drawing/2014/main" id="{D30F6B48-C5E5-3C18-504E-CF54AE51E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Місце для номера слайда 3">
            <a:extLst>
              <a:ext uri="{FF2B5EF4-FFF2-40B4-BE49-F238E27FC236}">
                <a16:creationId xmlns:a16="http://schemas.microsoft.com/office/drawing/2014/main" id="{73AF835F-FDBB-5E9C-0882-ACDFE5A9DF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661806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55E31C8-4678-ED5B-67EA-D6AA5BFB0F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id="{0FFE1AE2-67D5-3BC9-FC07-151B1DF0F6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D4235BBC-88D9-08D8-6873-9C6DAF84BF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B1475C2E-4E7F-8830-DACC-926386A702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1040E41A-C6CF-9561-9B76-6D6FDC0787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5B394003-7BA0-BC2E-ECD9-B037BF8AAB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85611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162E07E-8068-E47D-279D-0420F7CE5B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зображення 2">
            <a:extLst>
              <a:ext uri="{FF2B5EF4-FFF2-40B4-BE49-F238E27FC236}">
                <a16:creationId xmlns:a16="http://schemas.microsoft.com/office/drawing/2014/main" id="{F80DCE83-CC71-E9CC-BC1F-A8DD8FFA946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id="{700C439D-2EDB-70B1-EDF1-06CA7D69BC5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uk-UA"/>
              <a:t>Клацніть, щоб відредагувати стилі зразків тексту</a:t>
            </a:r>
          </a:p>
        </p:txBody>
      </p:sp>
      <p:sp>
        <p:nvSpPr>
          <p:cNvPr id="5" name="Місце для дати 4">
            <a:extLst>
              <a:ext uri="{FF2B5EF4-FFF2-40B4-BE49-F238E27FC236}">
                <a16:creationId xmlns:a16="http://schemas.microsoft.com/office/drawing/2014/main" id="{C649DBF3-B7BB-9068-91ED-03B9ED649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id="{49EEA5E8-7C1A-9DD1-EB56-4C8D8E4F0E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id="{F398429C-2D05-4CCE-EE87-98B5F42891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774039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32F6D7-6844-78D9-3E27-B458504CA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F9089143-6FFB-AFFE-6F1F-CA6A51F189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74E4851A-1A0C-E230-119F-042637EF227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12ABC3-7344-E6F6-7BA1-FEE4F4C81B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242BEBE4-29CA-BD89-6365-73B6CD86F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993154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ий заголовок 1">
            <a:extLst>
              <a:ext uri="{FF2B5EF4-FFF2-40B4-BE49-F238E27FC236}">
                <a16:creationId xmlns:a16="http://schemas.microsoft.com/office/drawing/2014/main" id="{7A4F6040-0FF0-B42D-2647-38B06307431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вертикального тексту 2">
            <a:extLst>
              <a:ext uri="{FF2B5EF4-FFF2-40B4-BE49-F238E27FC236}">
                <a16:creationId xmlns:a16="http://schemas.microsoft.com/office/drawing/2014/main" id="{CF344D33-D11B-BB54-9176-9E61BE9916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ECDB0D7D-1859-58D9-8071-ECE1CAA126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69A832B8-AC26-8D4F-E349-18479C060F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103D7E19-D7CF-51CB-F6A8-900F87A604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7934826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аголовка 1">
            <a:extLst>
              <a:ext uri="{FF2B5EF4-FFF2-40B4-BE49-F238E27FC236}">
                <a16:creationId xmlns:a16="http://schemas.microsoft.com/office/drawing/2014/main" id="{3B8AF1BF-188E-DFA2-D054-09F7DD7D3F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id="{EC434913-EBEE-559D-3839-6776A02E31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Клацніть, щоб відредагувати стилі зразків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4" name="Місце для дати 3">
            <a:extLst>
              <a:ext uri="{FF2B5EF4-FFF2-40B4-BE49-F238E27FC236}">
                <a16:creationId xmlns:a16="http://schemas.microsoft.com/office/drawing/2014/main" id="{F044F351-8286-C883-4FBF-C49FDEB4CC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B80A-18F8-41CF-B782-306013C2E149}" type="datetimeFigureOut">
              <a:rPr lang="uk-UA" smtClean="0"/>
              <a:t>26.10.2023</a:t>
            </a:fld>
            <a:endParaRPr lang="uk-UA"/>
          </a:p>
        </p:txBody>
      </p:sp>
      <p:sp>
        <p:nvSpPr>
          <p:cNvPr id="5" name="Місце для нижнього колонтитула 4">
            <a:extLst>
              <a:ext uri="{FF2B5EF4-FFF2-40B4-BE49-F238E27FC236}">
                <a16:creationId xmlns:a16="http://schemas.microsoft.com/office/drawing/2014/main" id="{282E0F98-ABB5-DF22-FEDA-E4F5F395DBC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Місце для номера слайда 5">
            <a:extLst>
              <a:ext uri="{FF2B5EF4-FFF2-40B4-BE49-F238E27FC236}">
                <a16:creationId xmlns:a16="http://schemas.microsoft.com/office/drawing/2014/main" id="{838B266F-0335-16C1-9D38-29B50427EB2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1D5B3B-2B20-4444-BBF1-6FFFB1CF1181}" type="slidenum">
              <a:rPr lang="uk-UA" smtClean="0"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70077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image" Target="../media/image3.jpeg"/><Relationship Id="rId7" Type="http://schemas.openxmlformats.org/officeDocument/2006/relationships/hyperlink" Target="https://www.youtube.com/channel/UCYtu9EnlIk3Nph-Yj_nHd6A" TargetMode="External"/><Relationship Id="rId12" Type="http://schemas.openxmlformats.org/officeDocument/2006/relationships/image" Target="../media/image8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11" Type="http://schemas.openxmlformats.org/officeDocument/2006/relationships/hyperlink" Target="https://youtu.be/ZdmgPd3JC3s" TargetMode="External"/><Relationship Id="rId5" Type="http://schemas.openxmlformats.org/officeDocument/2006/relationships/image" Target="../media/image5.png"/><Relationship Id="rId10" Type="http://schemas.microsoft.com/office/2007/relationships/hdphoto" Target="../media/hdphoto2.wdp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diagramDrawing" Target="../diagrams/drawing1.xml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diagramColors" Target="../diagrams/colors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diagramQuickStyle" Target="../diagrams/quickStyle1.xml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8.png"/><Relationship Id="rId10" Type="http://schemas.openxmlformats.org/officeDocument/2006/relationships/diagramLayout" Target="../diagrams/layout1.xml"/><Relationship Id="rId4" Type="http://schemas.openxmlformats.org/officeDocument/2006/relationships/image" Target="../media/image9.gif"/><Relationship Id="rId9" Type="http://schemas.openxmlformats.org/officeDocument/2006/relationships/diagramData" Target="../diagrams/data1.xml"/><Relationship Id="rId14" Type="http://schemas.openxmlformats.org/officeDocument/2006/relationships/hyperlink" Target="https://youtu.be/ZdmgPd3JC3s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openxmlformats.org/officeDocument/2006/relationships/image" Target="../media/image8.png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hyperlink" Target="https://youtu.be/ZdmgPd3JC3s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image" Target="../media/image14.jpg"/><Relationship Id="rId5" Type="http://schemas.openxmlformats.org/officeDocument/2006/relationships/hyperlink" Target="https://www.youtube.com/channel/UCYtu9EnlIk3Nph-Yj_nHd6A" TargetMode="External"/><Relationship Id="rId10" Type="http://schemas.openxmlformats.org/officeDocument/2006/relationships/image" Target="../media/image13.jpg"/><Relationship Id="rId4" Type="http://schemas.openxmlformats.org/officeDocument/2006/relationships/image" Target="../media/image9.gif"/><Relationship Id="rId9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13" Type="http://schemas.microsoft.com/office/2007/relationships/diagramDrawing" Target="../diagrams/drawing2.xml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12" Type="http://schemas.openxmlformats.org/officeDocument/2006/relationships/diagramColors" Target="../diagrams/colors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g"/><Relationship Id="rId11" Type="http://schemas.openxmlformats.org/officeDocument/2006/relationships/diagramQuickStyle" Target="../diagrams/quickStyle2.xml"/><Relationship Id="rId5" Type="http://schemas.openxmlformats.org/officeDocument/2006/relationships/hyperlink" Target="https://www.youtube.com/channel/UCYtu9EnlIk3Nph-Yj_nHd6A" TargetMode="External"/><Relationship Id="rId15" Type="http://schemas.openxmlformats.org/officeDocument/2006/relationships/image" Target="../media/image8.png"/><Relationship Id="rId10" Type="http://schemas.openxmlformats.org/officeDocument/2006/relationships/diagramLayout" Target="../diagrams/layout2.xml"/><Relationship Id="rId4" Type="http://schemas.openxmlformats.org/officeDocument/2006/relationships/image" Target="../media/image9.gif"/><Relationship Id="rId9" Type="http://schemas.openxmlformats.org/officeDocument/2006/relationships/diagramData" Target="../diagrams/data2.xml"/><Relationship Id="rId14" Type="http://schemas.openxmlformats.org/officeDocument/2006/relationships/hyperlink" Target="https://youtu.be/ZdmgPd3JC3s" TargetMode="Externa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png"/><Relationship Id="rId18" Type="http://schemas.openxmlformats.org/officeDocument/2006/relationships/image" Target="../media/image31.png"/><Relationship Id="rId3" Type="http://schemas.openxmlformats.org/officeDocument/2006/relationships/image" Target="../media/image17.jp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30.jpeg"/><Relationship Id="rId2" Type="http://schemas.openxmlformats.org/officeDocument/2006/relationships/image" Target="../media/image16.jpeg"/><Relationship Id="rId16" Type="http://schemas.openxmlformats.org/officeDocument/2006/relationships/image" Target="../media/image29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microsoft.com/office/2007/relationships/hdphoto" Target="../media/hdphoto4.wdp"/><Relationship Id="rId15" Type="http://schemas.openxmlformats.org/officeDocument/2006/relationships/image" Target="../media/image28.png"/><Relationship Id="rId10" Type="http://schemas.openxmlformats.org/officeDocument/2006/relationships/image" Target="../media/image23.png"/><Relationship Id="rId19" Type="http://schemas.openxmlformats.org/officeDocument/2006/relationships/hyperlink" Target="https://youtu.be/ZdmgPd3JC3s" TargetMode="External"/><Relationship Id="rId4" Type="http://schemas.openxmlformats.org/officeDocument/2006/relationships/image" Target="../media/image18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ZdmgPd3JC3s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6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32.png"/><Relationship Id="rId4" Type="http://schemas.openxmlformats.org/officeDocument/2006/relationships/image" Target="../media/image5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4966309" y="-6771"/>
            <a:ext cx="957173" cy="1060254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sp>
        <p:nvSpPr>
          <p:cNvPr id="24" name="Прямоугольник 12">
            <a:extLst>
              <a:ext uri="{FF2B5EF4-FFF2-40B4-BE49-F238E27FC236}">
                <a16:creationId xmlns:a16="http://schemas.microsoft.com/office/drawing/2014/main" id="{C5F4BD2D-3D11-B47B-85BA-001EF9EBA860}"/>
              </a:ext>
            </a:extLst>
          </p:cNvPr>
          <p:cNvSpPr/>
          <p:nvPr/>
        </p:nvSpPr>
        <p:spPr>
          <a:xfrm>
            <a:off x="8643486" y="-3827"/>
            <a:ext cx="3399129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Урок </a:t>
            </a:r>
            <a:r>
              <a:rPr lang="ru-RU" sz="6600" b="1" i="1" cap="none" spc="50" dirty="0">
                <a:ln w="28575" cmpd="sng">
                  <a:solidFill>
                    <a:schemeClr val="bg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rPr>
              <a:t>8</a:t>
            </a:r>
          </a:p>
        </p:txBody>
      </p:sp>
      <p:grpSp>
        <p:nvGrpSpPr>
          <p:cNvPr id="28" name="Групувати 27">
            <a:extLst>
              <a:ext uri="{FF2B5EF4-FFF2-40B4-BE49-F238E27FC236}">
                <a16:creationId xmlns:a16="http://schemas.microsoft.com/office/drawing/2014/main" id="{A40CCA30-7D0D-3B1E-CE18-E0E81882AD5E}"/>
              </a:ext>
            </a:extLst>
          </p:cNvPr>
          <p:cNvGrpSpPr/>
          <p:nvPr/>
        </p:nvGrpSpPr>
        <p:grpSpPr>
          <a:xfrm>
            <a:off x="1413760" y="4370304"/>
            <a:ext cx="2249183" cy="2249183"/>
            <a:chOff x="2209664" y="3808717"/>
            <a:chExt cx="2249183" cy="2249183"/>
          </a:xfrm>
        </p:grpSpPr>
        <p:pic>
          <p:nvPicPr>
            <p:cNvPr id="20" name="Рисунок 19">
              <a:extLst>
                <a:ext uri="{FF2B5EF4-FFF2-40B4-BE49-F238E27FC236}">
                  <a16:creationId xmlns:a16="http://schemas.microsoft.com/office/drawing/2014/main" id="{65AAF99F-DF26-37E1-21A6-850855DC5E5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209664" y="3808717"/>
              <a:ext cx="2249183" cy="2249183"/>
            </a:xfrm>
            <a:prstGeom prst="rect">
              <a:avLst/>
            </a:prstGeom>
          </p:spPr>
        </p:pic>
        <p:pic>
          <p:nvPicPr>
            <p:cNvPr id="25" name="Рисунок 24">
              <a:hlinkClick r:id="rId7"/>
              <a:extLst>
                <a:ext uri="{FF2B5EF4-FFF2-40B4-BE49-F238E27FC236}">
                  <a16:creationId xmlns:a16="http://schemas.microsoft.com/office/drawing/2014/main" id="{1127D1D3-7E7D-F136-07AB-53A7FA9A04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2869034" y="4505603"/>
              <a:ext cx="930442" cy="857013"/>
            </a:xfrm>
            <a:prstGeom prst="rect">
              <a:avLst/>
            </a:prstGeom>
          </p:spPr>
        </p:pic>
      </p:grpSp>
      <p:sp>
        <p:nvSpPr>
          <p:cNvPr id="29" name="Прямоугольник 5">
            <a:extLst>
              <a:ext uri="{FF2B5EF4-FFF2-40B4-BE49-F238E27FC236}">
                <a16:creationId xmlns:a16="http://schemas.microsoft.com/office/drawing/2014/main" id="{EF9BD8D0-9885-4773-26BA-641DDA687CB9}"/>
              </a:ext>
            </a:extLst>
          </p:cNvPr>
          <p:cNvSpPr/>
          <p:nvPr/>
        </p:nvSpPr>
        <p:spPr>
          <a:xfrm>
            <a:off x="3374196" y="2117417"/>
            <a:ext cx="8668419" cy="1446550"/>
          </a:xfrm>
          <a:prstGeom prst="rect">
            <a:avLst/>
          </a:prstGeom>
          <a:solidFill>
            <a:srgbClr val="EEDDEF">
              <a:alpha val="45000"/>
            </a:srgbClr>
          </a:solidFill>
          <a:effectLst>
            <a:softEdge rad="127000"/>
          </a:effectLst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ПІДСУМКОВИЙ УРОК           З ТЕМИ 1</a:t>
            </a:r>
            <a:endParaRPr lang="uk-UA" sz="4400" b="1" cap="none" spc="0" dirty="0">
              <a:ln w="12700">
                <a:solidFill>
                  <a:srgbClr val="FFFF00"/>
                </a:solidFill>
                <a:prstDash val="solid"/>
              </a:ln>
              <a:solidFill>
                <a:srgbClr val="3333FF"/>
              </a:solidFill>
              <a:effectLst>
                <a:outerShdw dist="38100" dir="2640000" algn="bl" rotWithShape="0">
                  <a:schemeClr val="accent1"/>
                </a:outerShdw>
              </a:effectLst>
              <a:latin typeface="Antique Olive" panose="020B0803020204030204" pitchFamily="34" charset="0"/>
            </a:endParaRPr>
          </a:p>
        </p:txBody>
      </p:sp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6179419" y="6024791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7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7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E14B3E44-0843-56AA-1B87-C31AD32FDEE4}"/>
              </a:ext>
            </a:extLst>
          </p:cNvPr>
          <p:cNvPicPr>
            <a:picLocks noChangeAspect="1"/>
          </p:cNvPicPr>
          <p:nvPr/>
        </p:nvPicPr>
        <p:blipFill rotWithShape="1"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623" t="16400" r="35643" b="68397"/>
          <a:stretch/>
        </p:blipFill>
        <p:spPr>
          <a:xfrm>
            <a:off x="0" y="-1754"/>
            <a:ext cx="4966309" cy="1042591"/>
          </a:xfrm>
          <a:prstGeom prst="rect">
            <a:avLst/>
          </a:prstGeom>
        </p:spPr>
      </p:pic>
      <p:pic>
        <p:nvPicPr>
          <p:cNvPr id="18" name="Рисунок 17">
            <a:hlinkClick r:id="rId11"/>
            <a:extLst>
              <a:ext uri="{FF2B5EF4-FFF2-40B4-BE49-F238E27FC236}">
                <a16:creationId xmlns:a16="http://schemas.microsoft.com/office/drawing/2014/main" id="{5472E19C-87A9-45E0-E7A6-7A6FA34BA736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17104" y="3950962"/>
            <a:ext cx="4324629" cy="1686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22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 p14:presetBounceEnd="5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4000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4000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accel="54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15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0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21" presetID="8" presetClass="emph" presetSubtype="0" repeatCount="indefinite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2" dur="20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3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24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25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7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10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29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6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24" grpId="0"/>
          <p:bldP spid="29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3262C59-7287-3DF7-383D-0DF53624C6A6}"/>
              </a:ext>
            </a:extLst>
          </p:cNvPr>
          <p:cNvSpPr txBox="1"/>
          <p:nvPr/>
        </p:nvSpPr>
        <p:spPr>
          <a:xfrm>
            <a:off x="339983" y="1788108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Переваги</a:t>
            </a:r>
            <a:r>
              <a:rPr lang="ru-RU" sz="2400" b="1" dirty="0"/>
              <a:t> </a:t>
            </a:r>
            <a:r>
              <a:rPr lang="ru-RU" sz="2400" b="1" dirty="0" err="1"/>
              <a:t>використання</a:t>
            </a:r>
            <a:r>
              <a:rPr lang="ru-RU" sz="2400" b="1" dirty="0"/>
              <a:t> </a:t>
            </a:r>
            <a:r>
              <a:rPr lang="ru-RU" sz="2400" b="1" dirty="0" err="1"/>
              <a:t>цифрових</a:t>
            </a:r>
            <a:r>
              <a:rPr lang="ru-RU" sz="2400" b="1" dirty="0"/>
              <a:t> </a:t>
            </a:r>
            <a:r>
              <a:rPr lang="ru-RU" sz="2400" b="1" dirty="0" err="1"/>
              <a:t>пристроїв</a:t>
            </a:r>
            <a:r>
              <a:rPr lang="ru-RU" sz="2400" b="1" dirty="0"/>
              <a:t> </a:t>
            </a:r>
            <a:r>
              <a:rPr lang="ru-RU" sz="2400" b="1" dirty="0" err="1"/>
              <a:t>порівняно</a:t>
            </a:r>
            <a:r>
              <a:rPr lang="ru-RU" sz="2400" b="1" dirty="0"/>
              <a:t> з </a:t>
            </a:r>
            <a:r>
              <a:rPr lang="ru-RU" sz="2400" b="1" dirty="0" err="1"/>
              <a:t>іншими</a:t>
            </a:r>
            <a:r>
              <a:rPr lang="ru-RU" sz="2400" b="1" dirty="0"/>
              <a:t>:</a:t>
            </a:r>
            <a:endParaRPr lang="uk-UA" sz="2400" b="1" dirty="0"/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9BDD59A8-F10F-E042-A14D-2B8CC32BC24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189451468"/>
              </p:ext>
            </p:extLst>
          </p:nvPr>
        </p:nvGraphicFramePr>
        <p:xfrm>
          <a:off x="-75934" y="2142309"/>
          <a:ext cx="9345061" cy="4965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3" name="Рисунок 12">
            <a:hlinkClick r:id="rId14"/>
            <a:extLst>
              <a:ext uri="{FF2B5EF4-FFF2-40B4-BE49-F238E27FC236}">
                <a16:creationId xmlns:a16="http://schemas.microsoft.com/office/drawing/2014/main" id="{73C7D7C3-940F-A323-A40D-E42910D52C79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29" y="293569"/>
            <a:ext cx="2708484" cy="10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6349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2" dur="1000" fill="hold"/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3" dur="1000" fill="hold"/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27" dur="1000" fill="hold"/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28" dur="1000" fill="hold"/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2" dur="1000" fill="hold"/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3" dur="1000" fill="hold"/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37" dur="1000" fill="hold"/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38" dur="1000" fill="hold"/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2" dur="1000" fill="hold"/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3" dur="1000" fill="hold"/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5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47" dur="1000" fill="hold"/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48" dur="1000" fill="hold"/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0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2" dur="1000" fill="hold"/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3" dur="1000" fill="hold"/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55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57" dur="1000" fill="hold"/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58" dur="1000" fill="hold"/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0" presetID="2" presetClass="entr" presetSubtype="8" accel="48000" fill="hold" grpId="0" nodeType="afterEffect" p14:presetBounceEnd="48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8000">
                                          <p:cBhvr additive="base">
                                            <p:cTn id="62" dur="1000" fill="hold"/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8000">
                                          <p:cBhvr additive="base">
                                            <p:cTn id="63" dur="1000" fill="hold"/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0" grpId="0" animBg="1"/>
          <p:bldGraphic spid="11" grpId="0" uiExpand="1">
            <p:bldSub>
              <a:bldDgm bld="one"/>
            </p:bldSub>
          </p:bldGraphic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1000" fill="hold"/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1000" fill="hold"/>
                                            <p:tgtEl>
                                              <p:spTgt spid="11">
                                                <p:graphicEl>
                                                  <a:dgm id="{903184B5-D2BD-4216-813B-E8004367CA29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25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1000" fill="hold"/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1000" fill="hold"/>
                                            <p:tgtEl>
                                              <p:spTgt spid="11">
                                                <p:graphicEl>
                                                  <a:dgm id="{EF8DBE2D-6D32-4F01-A2D9-A7C97B7E3FBA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30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1000" fill="hold"/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1000" fill="hold"/>
                                            <p:tgtEl>
                                              <p:spTgt spid="11">
                                                <p:graphicEl>
                                                  <a:dgm id="{CC507954-38AC-485B-8EDF-C583B5F877C4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1000" fill="hold"/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1000" fill="hold"/>
                                            <p:tgtEl>
                                              <p:spTgt spid="11">
                                                <p:graphicEl>
                                                  <a:dgm id="{EAE96A24-5980-46CA-BCF7-7E1B6A2ABA16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40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1000" fill="hold"/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1000" fill="hold"/>
                                            <p:tgtEl>
                                              <p:spTgt spid="11">
                                                <p:graphicEl>
                                                  <a:dgm id="{1F6DDFF9-A598-4F56-9125-1EEB0BFC0EC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45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1000" fill="hold"/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1000" fill="hold"/>
                                            <p:tgtEl>
                                              <p:spTgt spid="11">
                                                <p:graphicEl>
                                                  <a:dgm id="{6D468075-C9C7-4865-A977-6F0AA3D2BE6B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7000"/>
                                </p:stCondLst>
                                <p:childTnLst>
                                  <p:par>
                                    <p:cTn id="50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1000" fill="hold"/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1000" fill="hold"/>
                                            <p:tgtEl>
                                              <p:spTgt spid="11">
                                                <p:graphicEl>
                                                  <a:dgm id="{FE3FE43F-049A-4E2C-8523-8E3BBD4CD21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8000"/>
                                </p:stCondLst>
                                <p:childTnLst>
                                  <p:par>
                                    <p:cTn id="55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1000" fill="hold"/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1000" fill="hold"/>
                                            <p:tgtEl>
                                              <p:spTgt spid="11">
                                                <p:graphicEl>
                                                  <a:dgm id="{C9688E85-B080-4F71-9720-CC11064F33F7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9000"/>
                                </p:stCondLst>
                                <p:childTnLst>
                                  <p:par>
                                    <p:cTn id="60" presetID="2" presetClass="entr" presetSubtype="8" accel="48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1000" fill="hold"/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1000" fill="hold"/>
                                            <p:tgtEl>
                                              <p:spTgt spid="11">
                                                <p:graphicEl>
                                                  <a:dgm id="{5916D5CD-881B-46E2-93F9-342CF8F8307F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0" grpId="0" animBg="1"/>
          <p:bldGraphic spid="11" grpId="0" uiExpand="1">
            <p:bldSub>
              <a:bldDgm bld="one"/>
            </p:bldSub>
          </p:bldGraphic>
        </p:bldLst>
      </p:timing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0" name="Групувати 9">
            <a:extLst>
              <a:ext uri="{FF2B5EF4-FFF2-40B4-BE49-F238E27FC236}">
                <a16:creationId xmlns:a16="http://schemas.microsoft.com/office/drawing/2014/main" id="{F132A090-C27F-BC57-4E49-18AF39E9CC02}"/>
              </a:ext>
            </a:extLst>
          </p:cNvPr>
          <p:cNvGrpSpPr/>
          <p:nvPr/>
        </p:nvGrpSpPr>
        <p:grpSpPr>
          <a:xfrm>
            <a:off x="1679794" y="2999736"/>
            <a:ext cx="7885685" cy="1055782"/>
            <a:chOff x="2250189" y="0"/>
            <a:chExt cx="7885685" cy="1055782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1" name="Стрілка: п’ятикутник 10">
              <a:extLst>
                <a:ext uri="{FF2B5EF4-FFF2-40B4-BE49-F238E27FC236}">
                  <a16:creationId xmlns:a16="http://schemas.microsoft.com/office/drawing/2014/main" id="{FA798B4E-A0AE-157D-8780-7C27D656A722}"/>
                </a:ext>
              </a:extLst>
            </p:cNvPr>
            <p:cNvSpPr/>
            <p:nvPr/>
          </p:nvSpPr>
          <p:spPr>
            <a:xfrm rot="10800000">
              <a:off x="2250189" y="0"/>
              <a:ext cx="7885685" cy="1055782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Стрілка: п’ятикутник 4">
              <a:extLst>
                <a:ext uri="{FF2B5EF4-FFF2-40B4-BE49-F238E27FC236}">
                  <a16:creationId xmlns:a16="http://schemas.microsoft.com/office/drawing/2014/main" id="{742B85E4-E218-A701-9C85-FCC1DDCF7855}"/>
                </a:ext>
              </a:extLst>
            </p:cNvPr>
            <p:cNvSpPr txBox="1"/>
            <p:nvPr/>
          </p:nvSpPr>
          <p:spPr>
            <a:xfrm rot="21600000">
              <a:off x="2514134" y="0"/>
              <a:ext cx="7621740" cy="1055782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5571" tIns="106680" rIns="199136" bIns="1066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2800" b="1" kern="1200" dirty="0">
                  <a:solidFill>
                    <a:schemeClr val="tx1"/>
                  </a:solidFill>
                </a:rPr>
                <a:t>Передавання даних</a:t>
              </a:r>
            </a:p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2000" b="1" kern="1200" dirty="0">
                  <a:solidFill>
                    <a:schemeClr val="tx1"/>
                  </a:solidFill>
                </a:rPr>
                <a:t>(</a:t>
              </a:r>
              <a:r>
                <a:rPr lang="ru-RU" sz="2000" b="1" kern="1200" dirty="0">
                  <a:solidFill>
                    <a:schemeClr val="tx1"/>
                  </a:solidFill>
                </a:rPr>
                <a:t>роутер, модем, </a:t>
              </a:r>
              <a:r>
                <a:rPr lang="ru-RU" sz="2000" b="1" kern="1200" dirty="0" err="1">
                  <a:solidFill>
                    <a:schemeClr val="tx1"/>
                  </a:solidFill>
                </a:rPr>
                <a:t>пристрої</a:t>
              </a:r>
              <a:r>
                <a:rPr lang="ru-RU" sz="2000" b="1" kern="1200" dirty="0">
                  <a:solidFill>
                    <a:schemeClr val="tx1"/>
                  </a:solidFill>
                </a:rPr>
                <a:t> </a:t>
              </a:r>
              <a:r>
                <a:rPr lang="uk-UA" sz="2000" b="1" kern="1200" dirty="0">
                  <a:solidFill>
                    <a:schemeClr val="tx1"/>
                  </a:solidFill>
                </a:rPr>
                <a:t>цифрового телебачення </a:t>
              </a:r>
              <a:r>
                <a:rPr lang="en-US" sz="2000" b="1" kern="1200" dirty="0">
                  <a:solidFill>
                    <a:schemeClr val="tx1"/>
                  </a:solidFill>
                </a:rPr>
                <a:t>T2 </a:t>
              </a:r>
              <a:r>
                <a:rPr lang="uk-UA" sz="2000" b="1" kern="1200" dirty="0">
                  <a:solidFill>
                    <a:schemeClr val="tx1"/>
                  </a:solidFill>
                </a:rPr>
                <a:t>тощо)</a:t>
              </a:r>
            </a:p>
          </p:txBody>
        </p:sp>
      </p:grpSp>
      <p:sp>
        <p:nvSpPr>
          <p:cNvPr id="13" name="Овал 12">
            <a:extLst>
              <a:ext uri="{FF2B5EF4-FFF2-40B4-BE49-F238E27FC236}">
                <a16:creationId xmlns:a16="http://schemas.microsoft.com/office/drawing/2014/main" id="{2C8FFBB5-DBE4-2592-5EA4-DFF7DE5FB39D}"/>
              </a:ext>
            </a:extLst>
          </p:cNvPr>
          <p:cNvSpPr/>
          <p:nvPr/>
        </p:nvSpPr>
        <p:spPr>
          <a:xfrm>
            <a:off x="624012" y="2999736"/>
            <a:ext cx="1055782" cy="1055782"/>
          </a:xfrm>
          <a:prstGeom prst="ellipse">
            <a:avLst/>
          </a:prstGeom>
          <a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14" name="Групувати 13">
            <a:extLst>
              <a:ext uri="{FF2B5EF4-FFF2-40B4-BE49-F238E27FC236}">
                <a16:creationId xmlns:a16="http://schemas.microsoft.com/office/drawing/2014/main" id="{22FA0BEF-A0CE-91BF-DFD8-8E5850ACB727}"/>
              </a:ext>
            </a:extLst>
          </p:cNvPr>
          <p:cNvGrpSpPr/>
          <p:nvPr/>
        </p:nvGrpSpPr>
        <p:grpSpPr>
          <a:xfrm>
            <a:off x="1411396" y="4171463"/>
            <a:ext cx="7735595" cy="1064629"/>
            <a:chOff x="2214596" y="520"/>
            <a:chExt cx="7735595" cy="1064629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19" name="Стрілка: п’ятикутник 18">
              <a:extLst>
                <a:ext uri="{FF2B5EF4-FFF2-40B4-BE49-F238E27FC236}">
                  <a16:creationId xmlns:a16="http://schemas.microsoft.com/office/drawing/2014/main" id="{625D815D-1B74-462A-12AB-627812FDE392}"/>
                </a:ext>
              </a:extLst>
            </p:cNvPr>
            <p:cNvSpPr/>
            <p:nvPr/>
          </p:nvSpPr>
          <p:spPr>
            <a:xfrm rot="10800000">
              <a:off x="2214596" y="520"/>
              <a:ext cx="7735595" cy="1064629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Стрілка: п’ятикутник 4">
              <a:extLst>
                <a:ext uri="{FF2B5EF4-FFF2-40B4-BE49-F238E27FC236}">
                  <a16:creationId xmlns:a16="http://schemas.microsoft.com/office/drawing/2014/main" id="{1CD70286-5881-0BAD-374B-CBFA5AB51595}"/>
                </a:ext>
              </a:extLst>
            </p:cNvPr>
            <p:cNvSpPr txBox="1"/>
            <p:nvPr/>
          </p:nvSpPr>
          <p:spPr>
            <a:xfrm rot="21600000">
              <a:off x="2480753" y="520"/>
              <a:ext cx="7469438" cy="1064629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9472" tIns="106680" rIns="199136" bIns="1066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2800" b="1" kern="1200" dirty="0">
                  <a:solidFill>
                    <a:schemeClr val="tx1"/>
                  </a:solidFill>
                </a:rPr>
                <a:t>Опрацювання даних</a:t>
              </a:r>
            </a:p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1800" b="1" kern="1200" dirty="0">
                  <a:solidFill>
                    <a:schemeClr val="tx1"/>
                  </a:solidFill>
                </a:rPr>
                <a:t>(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цифрові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фото- та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відеокамери</a:t>
              </a:r>
              <a:r>
                <a:rPr lang="ru-RU" sz="1800" b="1" kern="1200" dirty="0">
                  <a:solidFill>
                    <a:schemeClr val="tx1"/>
                  </a:solidFill>
                </a:rPr>
                <a:t>,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пристрої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кодування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повідомлень</a:t>
              </a:r>
              <a:r>
                <a:rPr lang="ru-RU" sz="1800" b="1" kern="1200" dirty="0">
                  <a:solidFill>
                    <a:schemeClr val="tx1"/>
                  </a:solidFill>
                </a:rPr>
                <a:t>,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сканери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тощо</a:t>
              </a:r>
              <a:r>
                <a:rPr lang="uk-UA" sz="1800" b="1" kern="1200" dirty="0">
                  <a:solidFill>
                    <a:schemeClr val="tx1"/>
                  </a:solidFill>
                </a:rPr>
                <a:t>)</a:t>
              </a:r>
            </a:p>
          </p:txBody>
        </p:sp>
      </p:grpSp>
      <p:sp>
        <p:nvSpPr>
          <p:cNvPr id="18" name="Овал 17">
            <a:extLst>
              <a:ext uri="{FF2B5EF4-FFF2-40B4-BE49-F238E27FC236}">
                <a16:creationId xmlns:a16="http://schemas.microsoft.com/office/drawing/2014/main" id="{05B36E24-2614-A3B9-5D44-DDB76C290254}"/>
              </a:ext>
            </a:extLst>
          </p:cNvPr>
          <p:cNvSpPr/>
          <p:nvPr/>
        </p:nvSpPr>
        <p:spPr>
          <a:xfrm>
            <a:off x="879082" y="4171463"/>
            <a:ext cx="1064629" cy="1064629"/>
          </a:xfrm>
          <a:prstGeom prst="ellipse">
            <a:avLst/>
          </a:prstGeom>
          <a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grpSp>
        <p:nvGrpSpPr>
          <p:cNvPr id="21" name="Групувати 20">
            <a:extLst>
              <a:ext uri="{FF2B5EF4-FFF2-40B4-BE49-F238E27FC236}">
                <a16:creationId xmlns:a16="http://schemas.microsoft.com/office/drawing/2014/main" id="{61038992-9D84-4950-27F6-8C43AB233285}"/>
              </a:ext>
            </a:extLst>
          </p:cNvPr>
          <p:cNvGrpSpPr/>
          <p:nvPr/>
        </p:nvGrpSpPr>
        <p:grpSpPr>
          <a:xfrm>
            <a:off x="879082" y="5352037"/>
            <a:ext cx="7885685" cy="1047074"/>
            <a:chOff x="2248012" y="0"/>
            <a:chExt cx="7885685" cy="1047074"/>
          </a:xfrm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</p:grpSpPr>
        <p:sp>
          <p:nvSpPr>
            <p:cNvPr id="23" name="Стрілка: п’ятикутник 22">
              <a:extLst>
                <a:ext uri="{FF2B5EF4-FFF2-40B4-BE49-F238E27FC236}">
                  <a16:creationId xmlns:a16="http://schemas.microsoft.com/office/drawing/2014/main" id="{144AC9D8-4557-0A92-55A3-9BD776489279}"/>
                </a:ext>
              </a:extLst>
            </p:cNvPr>
            <p:cNvSpPr/>
            <p:nvPr/>
          </p:nvSpPr>
          <p:spPr>
            <a:xfrm rot="10800000">
              <a:off x="2248012" y="0"/>
              <a:ext cx="7885685" cy="1047074"/>
            </a:xfrm>
            <a:prstGeom prst="homePlate">
              <a:avLst/>
            </a:prstGeom>
            <a:sp3d contourW="19050" prstMaterial="metal">
              <a:bevelT w="88900" h="203200"/>
              <a:bevelB w="165100" h="254000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5">
                <a:hueOff val="0"/>
                <a:satOff val="0"/>
                <a:lumOff val="0"/>
                <a:alphaOff val="0"/>
              </a:schemeClr>
            </a:fillRef>
            <a:effectRef idx="2">
              <a:schemeClr val="accent5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Стрілка: п’ятикутник 4">
              <a:extLst>
                <a:ext uri="{FF2B5EF4-FFF2-40B4-BE49-F238E27FC236}">
                  <a16:creationId xmlns:a16="http://schemas.microsoft.com/office/drawing/2014/main" id="{1EF44486-A748-C5D2-2B99-F3F03B3423A4}"/>
                </a:ext>
              </a:extLst>
            </p:cNvPr>
            <p:cNvSpPr txBox="1"/>
            <p:nvPr/>
          </p:nvSpPr>
          <p:spPr>
            <a:xfrm rot="21600000">
              <a:off x="2509780" y="0"/>
              <a:ext cx="7623917" cy="1047074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461731" tIns="106680" rIns="199136" bIns="106680" numCol="1" spcCol="1270" anchor="ctr" anchorCtr="0">
              <a:noAutofit/>
            </a:bodyPr>
            <a:lstStyle/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2800" b="1" kern="1200" dirty="0">
                  <a:solidFill>
                    <a:schemeClr val="tx1"/>
                  </a:solidFill>
                </a:rPr>
                <a:t>Зберігання даних</a:t>
              </a:r>
            </a:p>
            <a:p>
              <a:pPr marL="0" lvl="0" indent="0" algn="ctr" defTabSz="12446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uk-UA" sz="1800" b="1" kern="1200" dirty="0">
                  <a:solidFill>
                    <a:schemeClr val="tx1"/>
                  </a:solidFill>
                </a:rPr>
                <a:t>(</a:t>
              </a:r>
              <a:r>
                <a:rPr lang="uk-UA" sz="1800" b="1" kern="1200" dirty="0" err="1">
                  <a:solidFill>
                    <a:schemeClr val="tx1"/>
                  </a:solidFill>
                </a:rPr>
                <a:t>флешкарти</a:t>
              </a:r>
              <a:r>
                <a:rPr lang="uk-UA" sz="1800" b="1" kern="1200" dirty="0">
                  <a:solidFill>
                    <a:schemeClr val="tx1"/>
                  </a:solidFill>
                </a:rPr>
                <a:t>, </a:t>
              </a:r>
              <a:r>
                <a:rPr lang="en-US" sz="1800" b="1" kern="1200" dirty="0">
                  <a:solidFill>
                    <a:schemeClr val="tx1"/>
                  </a:solidFill>
                </a:rPr>
                <a:t>SSD-</a:t>
              </a:r>
              <a:r>
                <a:rPr lang="uk-UA" sz="1800" b="1" kern="1200" dirty="0">
                  <a:solidFill>
                    <a:schemeClr val="tx1"/>
                  </a:solidFill>
                </a:rPr>
                <a:t>диски, сервери </a:t>
              </a:r>
              <a:r>
                <a:rPr lang="uk-UA" sz="1800" b="1" kern="1200" dirty="0" err="1">
                  <a:solidFill>
                    <a:schemeClr val="tx1"/>
                  </a:solidFill>
                </a:rPr>
                <a:t>збері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гання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даних</a:t>
              </a:r>
              <a:r>
                <a:rPr lang="ru-RU" sz="1800" b="1" kern="1200" dirty="0">
                  <a:solidFill>
                    <a:schemeClr val="tx1"/>
                  </a:solidFill>
                </a:rPr>
                <a:t>  </a:t>
              </a:r>
              <a:r>
                <a:rPr lang="ru-RU" sz="1800" b="1" kern="1200" dirty="0" err="1">
                  <a:solidFill>
                    <a:schemeClr val="tx1"/>
                  </a:solidFill>
                </a:rPr>
                <a:t>тощо</a:t>
              </a:r>
              <a:r>
                <a:rPr lang="uk-UA" sz="1800" b="1" kern="1200" dirty="0">
                  <a:solidFill>
                    <a:schemeClr val="tx1"/>
                  </a:solidFill>
                </a:rPr>
                <a:t>)</a:t>
              </a:r>
            </a:p>
          </p:txBody>
        </p:sp>
      </p:grpSp>
      <p:sp>
        <p:nvSpPr>
          <p:cNvPr id="22" name="Овал 21">
            <a:extLst>
              <a:ext uri="{FF2B5EF4-FFF2-40B4-BE49-F238E27FC236}">
                <a16:creationId xmlns:a16="http://schemas.microsoft.com/office/drawing/2014/main" id="{20DDB440-E565-6404-F09F-CB347788FE38}"/>
              </a:ext>
            </a:extLst>
          </p:cNvPr>
          <p:cNvSpPr/>
          <p:nvPr/>
        </p:nvSpPr>
        <p:spPr>
          <a:xfrm>
            <a:off x="355545" y="5352037"/>
            <a:ext cx="1047074" cy="1047074"/>
          </a:xfrm>
          <a:prstGeom prst="ellipse">
            <a:avLst/>
          </a:prstGeom>
          <a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25000" r="-25000"/>
            </a:stretch>
          </a:blipFill>
          <a:scene3d>
            <a:camera prst="orthographicFront">
              <a:rot lat="0" lon="0" rev="0"/>
            </a:camera>
            <a:lightRig rig="contrasting" dir="t">
              <a:rot lat="0" lon="0" rev="1200000"/>
            </a:lightRig>
          </a:scene3d>
          <a:sp3d z="300000" contourW="19050" prstMaterial="metal">
            <a:bevelT w="88900" h="203200"/>
            <a:bevelB w="165100" h="254000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1">
            <a:schemeClr val="accent5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357270E-3F7A-9885-EB9C-98B028FBCB7B}"/>
              </a:ext>
            </a:extLst>
          </p:cNvPr>
          <p:cNvSpPr txBox="1"/>
          <p:nvPr/>
        </p:nvSpPr>
        <p:spPr>
          <a:xfrm>
            <a:off x="97313" y="1750846"/>
            <a:ext cx="11869018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uk-UA" sz="2400" b="1" dirty="0"/>
              <a:t>Враховуючи, що основним призначенням цифрових пристроїв є </a:t>
            </a:r>
            <a:r>
              <a:rPr lang="uk-UA" sz="2400" b="1" dirty="0">
                <a:solidFill>
                  <a:srgbClr val="FF0000"/>
                </a:solidFill>
              </a:rPr>
              <a:t>здійснення інформаційних технологій</a:t>
            </a:r>
            <a:r>
              <a:rPr lang="uk-UA" sz="2400" b="1" dirty="0"/>
              <a:t>, то за цією властивістю їх можна поділити на пристрої для:</a:t>
            </a:r>
          </a:p>
        </p:txBody>
      </p:sp>
      <p:pic>
        <p:nvPicPr>
          <p:cNvPr id="27" name="Рисунок 26">
            <a:hlinkClick r:id="rId12"/>
            <a:extLst>
              <a:ext uri="{FF2B5EF4-FFF2-40B4-BE49-F238E27FC236}">
                <a16:creationId xmlns:a16="http://schemas.microsoft.com/office/drawing/2014/main" id="{ACD2155B-8EB1-C718-BEE7-598E88F4033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29" y="293569"/>
            <a:ext cx="2708484" cy="10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5875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BCAD8851-6720-6B8E-15D6-580687D200A7}"/>
              </a:ext>
            </a:extLst>
          </p:cNvPr>
          <p:cNvSpPr txBox="1"/>
          <p:nvPr/>
        </p:nvSpPr>
        <p:spPr>
          <a:xfrm>
            <a:off x="3143794" y="233198"/>
            <a:ext cx="5066910" cy="707886"/>
          </a:xfrm>
          <a:prstGeom prst="homePlate">
            <a:avLst/>
          </a:prstGeom>
          <a:solidFill>
            <a:srgbClr val="00B0F0"/>
          </a:solidFill>
          <a:ln>
            <a:solidFill>
              <a:schemeClr val="tx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ПОВТОРИМО ТЕМУ</a:t>
            </a:r>
            <a:endParaRPr lang="ru-RU" sz="4000" b="1" i="1" dirty="0"/>
          </a:p>
        </p:txBody>
      </p:sp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D3D712B7-8D83-1F12-DA24-8C0360FD27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29235" y="-26184"/>
            <a:ext cx="930442" cy="930442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27BDC83D-B63E-2997-0EB0-D5495B33C0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76347" y="0"/>
            <a:ext cx="587141" cy="587141"/>
          </a:xfrm>
          <a:prstGeom prst="rect">
            <a:avLst/>
          </a:prstGeom>
        </p:spPr>
      </p:pic>
      <p:grpSp>
        <p:nvGrpSpPr>
          <p:cNvPr id="3" name="Групувати 2">
            <a:extLst>
              <a:ext uri="{FF2B5EF4-FFF2-40B4-BE49-F238E27FC236}">
                <a16:creationId xmlns:a16="http://schemas.microsoft.com/office/drawing/2014/main" id="{3CB9540E-5903-DAC8-670F-EF74F8416256}"/>
              </a:ext>
            </a:extLst>
          </p:cNvPr>
          <p:cNvGrpSpPr/>
          <p:nvPr/>
        </p:nvGrpSpPr>
        <p:grpSpPr>
          <a:xfrm>
            <a:off x="10990432" y="5937515"/>
            <a:ext cx="1559929" cy="1169947"/>
            <a:chOff x="10990432" y="5937515"/>
            <a:chExt cx="1559929" cy="1169947"/>
          </a:xfrm>
        </p:grpSpPr>
        <p:pic>
          <p:nvPicPr>
            <p:cNvPr id="1026" name="Picture 2" descr="LunaPic Edit | Emo gif, Aesthetic gif, Chinese new year background">
              <a:extLst>
                <a:ext uri="{FF2B5EF4-FFF2-40B4-BE49-F238E27FC236}">
                  <a16:creationId xmlns:a16="http://schemas.microsoft.com/office/drawing/2014/main" id="{103595A8-AF35-E11B-68F6-543B745F3F4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990432" y="5937515"/>
              <a:ext cx="1559929" cy="116994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7" name="Рисунок 16">
              <a:hlinkClick r:id="rId5"/>
              <a:extLst>
                <a:ext uri="{FF2B5EF4-FFF2-40B4-BE49-F238E27FC236}">
                  <a16:creationId xmlns:a16="http://schemas.microsoft.com/office/drawing/2014/main" id="{781C44AD-8A49-D889-8055-665151DE1D0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11469961" y="6139448"/>
              <a:ext cx="600873" cy="55345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pic>
        <p:nvPicPr>
          <p:cNvPr id="4" name="Picture 2" descr="10 типів учнів, які були у кожного вчителя — Журнал «На Урок»">
            <a:extLst>
              <a:ext uri="{FF2B5EF4-FFF2-40B4-BE49-F238E27FC236}">
                <a16:creationId xmlns:a16="http://schemas.microsoft.com/office/drawing/2014/main" id="{26AC7D6E-B3F2-B242-65D2-D607A74BA1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82" y="0"/>
            <a:ext cx="3130912" cy="15525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47324B73-0D32-015E-AE5D-F9301DADF776}"/>
              </a:ext>
            </a:extLst>
          </p:cNvPr>
          <p:cNvSpPr txBox="1"/>
          <p:nvPr/>
        </p:nvSpPr>
        <p:spPr>
          <a:xfrm>
            <a:off x="193107" y="1660827"/>
            <a:ext cx="10674531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>
            <a:spAutoFit/>
          </a:bodyPr>
          <a:lstStyle/>
          <a:p>
            <a:r>
              <a:rPr lang="ru-RU" sz="2400" b="1" dirty="0" err="1"/>
              <a:t>Також</a:t>
            </a:r>
            <a:r>
              <a:rPr lang="ru-RU" sz="2400" b="1" dirty="0"/>
              <a:t> </a:t>
            </a:r>
            <a:r>
              <a:rPr lang="ru-RU" sz="2400" b="1" dirty="0" err="1"/>
              <a:t>класифікують</a:t>
            </a:r>
            <a:r>
              <a:rPr lang="ru-RU" sz="2400" b="1" dirty="0"/>
              <a:t> </a:t>
            </a:r>
            <a:r>
              <a:rPr lang="ru-RU" sz="2400" b="1" dirty="0" err="1"/>
              <a:t>пристрої</a:t>
            </a:r>
            <a:r>
              <a:rPr lang="ru-RU" sz="2400" b="1" dirty="0"/>
              <a:t> за </a:t>
            </a:r>
            <a:r>
              <a:rPr lang="ru-RU" sz="2400" b="1" dirty="0">
                <a:solidFill>
                  <a:srgbClr val="FF0000"/>
                </a:solidFill>
              </a:rPr>
              <a:t>сферою </a:t>
            </a:r>
            <a:r>
              <a:rPr lang="ru-RU" sz="2400" b="1" dirty="0" err="1">
                <a:solidFill>
                  <a:srgbClr val="FF0000"/>
                </a:solidFill>
              </a:rPr>
              <a:t>використання</a:t>
            </a:r>
            <a:r>
              <a:rPr lang="ru-RU" sz="2400" b="1" dirty="0"/>
              <a:t>:</a:t>
            </a:r>
            <a:endParaRPr lang="uk-UA" sz="2400" b="1" dirty="0"/>
          </a:p>
        </p:txBody>
      </p:sp>
      <p:graphicFrame>
        <p:nvGraphicFramePr>
          <p:cNvPr id="11" name="Схема 10">
            <a:extLst>
              <a:ext uri="{FF2B5EF4-FFF2-40B4-BE49-F238E27FC236}">
                <a16:creationId xmlns:a16="http://schemas.microsoft.com/office/drawing/2014/main" id="{8FF153A9-3A74-45E0-9D89-C9B515032AB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48684276"/>
              </p:ext>
            </p:extLst>
          </p:nvPr>
        </p:nvGraphicFramePr>
        <p:xfrm>
          <a:off x="-1350106" y="2282010"/>
          <a:ext cx="11077582" cy="44108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9" r:lo="rId10" r:qs="rId11" r:cs="rId12"/>
          </a:graphicData>
        </a:graphic>
      </p:graphicFrame>
      <p:pic>
        <p:nvPicPr>
          <p:cNvPr id="13" name="Рисунок 12">
            <a:hlinkClick r:id="rId14"/>
            <a:extLst>
              <a:ext uri="{FF2B5EF4-FFF2-40B4-BE49-F238E27FC236}">
                <a16:creationId xmlns:a16="http://schemas.microsoft.com/office/drawing/2014/main" id="{B30ACA3F-B072-EE4B-E0B7-68D5AE40993E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29" y="293569"/>
            <a:ext cx="2708484" cy="10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3875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2" dur="500" fill="hold"/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3" dur="500" fill="hold"/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500" fill="hold"/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500" fill="hold"/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2" dur="500" fill="hold"/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3" dur="500" fill="hold"/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7" dur="500" fill="hold"/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8" dur="500" fill="hold"/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500" fill="hold"/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500" fill="hold"/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5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500" fill="hold"/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500" fill="hold"/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2" dur="500" fill="hold"/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3" dur="500" fill="hold"/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5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7" dur="500" fill="hold"/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8" dur="500" fill="hold"/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2" dur="500" fill="hold"/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3" dur="500" fill="hold"/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5" presetID="2" presetClass="entr" presetSubtype="1" accel="50000" fill="hold" grpId="0" nodeType="after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7" dur="500" fill="hold"/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8" dur="500" fill="hold"/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0" grpId="0" animBg="1"/>
          <p:bldGraphic spid="11" grpId="0">
            <p:bldSub>
              <a:bldDgm bld="one"/>
            </p:bldSub>
          </p:bldGraphic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" dur="50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7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8" dur="50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9" fill="hold">
                          <p:stCondLst>
                            <p:cond delay="indefinite"/>
                          </p:stCondLst>
                          <p:childTnLst>
                            <p:par>
                              <p:cTn id="10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" presetID="2" presetClass="entr" presetSubtype="8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6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8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1">
                                                <p:graphicEl>
                                                  <a:dgm id="{5301D824-1A91-4786-BA35-BC4A9512505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4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25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1">
                                                <p:graphicEl>
                                                  <a:dgm id="{6698783A-39D6-464E-989C-F288177ECC0D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9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3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1">
                                                <p:graphicEl>
                                                  <a:dgm id="{784562A8-1B3C-4EF3-B7EC-8F1F268A13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35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11">
                                                <p:graphicEl>
                                                  <a:dgm id="{0008A6F9-3E9E-4469-A0EB-ABF70B4CC953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9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4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1">
                                                <p:graphicEl>
                                                  <a:dgm id="{D4D77390-8C52-4279-9289-863902CE76D5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4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45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500" fill="hold"/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11">
                                                <p:graphicEl>
                                                  <a:dgm id="{AB22377B-728C-42F0-8D31-1288DD4A4ED1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9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5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11">
                                                <p:graphicEl>
                                                  <a:dgm id="{667CDD75-1F87-4CCB-A57B-8626D2E7ACA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4" fill="hold">
                                <p:stCondLst>
                                  <p:cond delay="4500"/>
                                </p:stCondLst>
                                <p:childTnLst>
                                  <p:par>
                                    <p:cTn id="55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1">
                                                <p:graphicEl>
                                                  <a:dgm id="{C86A9F39-7734-4089-87C1-36A403BB3E38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9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60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1">
                                                <p:graphicEl>
                                                  <a:dgm id="{C4F741B2-B55A-4C7F-9871-540CB8272E92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5500"/>
                                </p:stCondLst>
                                <p:childTnLst>
                                  <p:par>
                                    <p:cTn id="65" presetID="2" presetClass="entr" presetSubtype="1" accel="5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1">
                                                <p:graphicEl>
                                                  <a:dgm id="{3E517472-7122-4035-83F4-33AD03C1AD90}"/>
                                                </p:graphic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0" grpId="0" animBg="1"/>
          <p:bldGraphic spid="11" grpId="0">
            <p:bldSub>
              <a:bldDgm bld="one"/>
            </p:bldSub>
          </p:bldGraphic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Красивые рисунок неба для детей">
            <a:extLst>
              <a:ext uri="{FF2B5EF4-FFF2-40B4-BE49-F238E27FC236}">
                <a16:creationId xmlns:a16="http://schemas.microsoft.com/office/drawing/2014/main" id="{107F1EE4-9200-0DC3-7552-B34F0EDC83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Рівнобедрений трикутник 3">
            <a:extLst>
              <a:ext uri="{FF2B5EF4-FFF2-40B4-BE49-F238E27FC236}">
                <a16:creationId xmlns:a16="http://schemas.microsoft.com/office/drawing/2014/main" id="{DB8B8732-65CB-25F0-C064-CC328AA4BBB3}"/>
              </a:ext>
            </a:extLst>
          </p:cNvPr>
          <p:cNvSpPr/>
          <p:nvPr/>
        </p:nvSpPr>
        <p:spPr>
          <a:xfrm>
            <a:off x="1550126" y="1338628"/>
            <a:ext cx="10641874" cy="5522372"/>
          </a:xfrm>
          <a:prstGeom prst="triangle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1026" name="Picture 2" descr="Buried treasure, Gold Coins Treasure Chest, treasure box illustration,  angle, gold Coin png | PNGEgg">
            <a:extLst>
              <a:ext uri="{FF2B5EF4-FFF2-40B4-BE49-F238E27FC236}">
                <a16:creationId xmlns:a16="http://schemas.microsoft.com/office/drawing/2014/main" id="{34D28866-8F81-45AC-CA52-1D7CBA5A6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4587" b="93693" l="5111" r="96111">
                        <a14:foregroundMark x1="13111" y1="55275" x2="6000" y2="58372"/>
                        <a14:foregroundMark x1="6000" y1="58372" x2="11889" y2="82569"/>
                        <a14:foregroundMark x1="11889" y1="82569" x2="19111" y2="90023"/>
                        <a14:foregroundMark x1="19111" y1="90023" x2="42444" y2="93922"/>
                        <a14:foregroundMark x1="42444" y1="93922" x2="63444" y2="88303"/>
                        <a14:foregroundMark x1="4444" y1="57454" x2="7556" y2="68578"/>
                        <a14:foregroundMark x1="7556" y1="68578" x2="7556" y2="68578"/>
                        <a14:foregroundMark x1="3889" y1="56766" x2="5444" y2="64679"/>
                        <a14:foregroundMark x1="5444" y1="64679" x2="5444" y2="64679"/>
                        <a14:foregroundMark x1="40778" y1="43578" x2="41778" y2="51606"/>
                        <a14:foregroundMark x1="16111" y1="72592" x2="24778" y2="79243"/>
                        <a14:foregroundMark x1="24778" y1="79243" x2="24778" y2="79243"/>
                        <a14:foregroundMark x1="13444" y1="73050" x2="22556" y2="80734"/>
                        <a14:foregroundMark x1="22556" y1="80734" x2="22556" y2="80734"/>
                        <a14:foregroundMark x1="13889" y1="74656" x2="19111" y2="82569"/>
                        <a14:foregroundMark x1="14556" y1="74197" x2="20222" y2="79128"/>
                        <a14:foregroundMark x1="20222" y1="79128" x2="22444" y2="80161"/>
                        <a14:foregroundMark x1="91222" y1="22821" x2="93111" y2="39450"/>
                        <a14:foregroundMark x1="93111" y1="39450" x2="88667" y2="45872"/>
                        <a14:foregroundMark x1="96222" y1="31766" x2="94333" y2="40596"/>
                        <a14:foregroundMark x1="63667" y1="4587" x2="62222" y2="8028"/>
                        <a14:foregroundMark x1="64778" y1="4817" x2="64556" y2="11468"/>
                        <a14:foregroundMark x1="23333" y1="59289" x2="26778" y2="61468"/>
                        <a14:foregroundMark x1="91444" y1="20298" x2="93000" y2="23739"/>
                        <a14:foregroundMark x1="85222" y1="15482" x2="91556" y2="2029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0"/>
            <a:ext cx="1860677" cy="18026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id="{68A2AA7C-6B81-E909-F2CF-BF937B7A0EF9}"/>
              </a:ext>
            </a:extLst>
          </p:cNvPr>
          <p:cNvSpPr/>
          <p:nvPr/>
        </p:nvSpPr>
        <p:spPr>
          <a:xfrm>
            <a:off x="6207128" y="310275"/>
            <a:ext cx="1462260" cy="58477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2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Знання</a:t>
            </a: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BD7A4E4-FDF4-22C7-2B66-C5827BD367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819" y="6196741"/>
            <a:ext cx="895677" cy="803163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EE3E0EC5-0F21-CA10-0494-A0589ED39E9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0549" y="5502742"/>
            <a:ext cx="895677" cy="940837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7B58C651-274B-025A-71C5-1E73E793184E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5935" y="5079947"/>
            <a:ext cx="1181201" cy="754296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24B5645D-2430-AA9E-A5A8-F938F58B585D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0370" y="4470782"/>
            <a:ext cx="984837" cy="696083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C58E6FBB-EC3E-60DD-6AF1-02D0020B2B72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2059" y="3910148"/>
            <a:ext cx="886296" cy="644218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1908E574-72B0-8C76-2BA2-16B33030736C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9907" y="3396709"/>
            <a:ext cx="886297" cy="675967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D583AFCD-FA87-6D1D-7216-7D1D30EECA6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5763" y="2825735"/>
            <a:ext cx="698605" cy="687135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DB99FCFE-F117-F836-CC2A-FA3AEDDA3355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7261" y="2480969"/>
            <a:ext cx="768370" cy="629605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B4C4E0CD-F5CA-F4CE-E439-0E8DA9B4A3E4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8759" y="2137395"/>
            <a:ext cx="768370" cy="654835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5164FDE-7480-7CAA-31F6-3A73102B40FD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2943" y="1507790"/>
            <a:ext cx="768371" cy="731673"/>
          </a:xfrm>
          <a:prstGeom prst="rect">
            <a:avLst/>
          </a:prstGeom>
        </p:spPr>
      </p:pic>
      <p:sp>
        <p:nvSpPr>
          <p:cNvPr id="1034" name="Циліндр 1033">
            <a:extLst>
              <a:ext uri="{FF2B5EF4-FFF2-40B4-BE49-F238E27FC236}">
                <a16:creationId xmlns:a16="http://schemas.microsoft.com/office/drawing/2014/main" id="{C32D8DBD-9E60-9F53-9DF6-928322E36433}"/>
              </a:ext>
            </a:extLst>
          </p:cNvPr>
          <p:cNvSpPr/>
          <p:nvPr/>
        </p:nvSpPr>
        <p:spPr>
          <a:xfrm>
            <a:off x="115410" y="-152399"/>
            <a:ext cx="249364" cy="7010400"/>
          </a:xfrm>
          <a:prstGeom prst="can">
            <a:avLst>
              <a:gd name="adj" fmla="val 31985"/>
            </a:avLst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26" name="Циліндр 25">
            <a:extLst>
              <a:ext uri="{FF2B5EF4-FFF2-40B4-BE49-F238E27FC236}">
                <a16:creationId xmlns:a16="http://schemas.microsoft.com/office/drawing/2014/main" id="{47332D96-0DC9-D39D-B15A-1BE8417F0AB7}"/>
              </a:ext>
            </a:extLst>
          </p:cNvPr>
          <p:cNvSpPr/>
          <p:nvPr/>
        </p:nvSpPr>
        <p:spPr>
          <a:xfrm>
            <a:off x="115410" y="5035067"/>
            <a:ext cx="249364" cy="1822933"/>
          </a:xfrm>
          <a:prstGeom prst="can">
            <a:avLst>
              <a:gd name="adj" fmla="val 31985"/>
            </a:avLst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cxnSp>
        <p:nvCxnSpPr>
          <p:cNvPr id="30" name="Пряма сполучна лінія 29">
            <a:extLst>
              <a:ext uri="{FF2B5EF4-FFF2-40B4-BE49-F238E27FC236}">
                <a16:creationId xmlns:a16="http://schemas.microsoft.com/office/drawing/2014/main" id="{EFC16FC1-CCEF-364E-36AA-D4F2ED902AD1}"/>
              </a:ext>
            </a:extLst>
          </p:cNvPr>
          <p:cNvCxnSpPr>
            <a:cxnSpLocks/>
          </p:cNvCxnSpPr>
          <p:nvPr/>
        </p:nvCxnSpPr>
        <p:spPr>
          <a:xfrm>
            <a:off x="364774" y="5079947"/>
            <a:ext cx="11423716" cy="0"/>
          </a:xfrm>
          <a:prstGeom prst="line">
            <a:avLst/>
          </a:prstGeom>
          <a:ln w="28575">
            <a:solidFill>
              <a:srgbClr val="FFC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9" name="Рисунок 1028">
            <a:extLst>
              <a:ext uri="{FF2B5EF4-FFF2-40B4-BE49-F238E27FC236}">
                <a16:creationId xmlns:a16="http://schemas.microsoft.com/office/drawing/2014/main" id="{F1F8012F-5F17-54B8-C281-05946EF719C8}"/>
              </a:ext>
            </a:extLst>
          </p:cNvPr>
          <p:cNvPicPr>
            <a:picLocks noChangeAspect="1"/>
          </p:cNvPicPr>
          <p:nvPr/>
        </p:nvPicPr>
        <p:blipFill rotWithShape="1"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736"/>
          <a:stretch/>
        </p:blipFill>
        <p:spPr>
          <a:xfrm>
            <a:off x="2127992" y="3778468"/>
            <a:ext cx="688614" cy="1551795"/>
          </a:xfrm>
          <a:prstGeom prst="rect">
            <a:avLst/>
          </a:prstGeom>
        </p:spPr>
      </p:pic>
      <p:pic>
        <p:nvPicPr>
          <p:cNvPr id="32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89311528-0914-2FF4-75B2-27F145295B3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50099" r="28348" b="36151"/>
          <a:stretch/>
        </p:blipFill>
        <p:spPr bwMode="auto">
          <a:xfrm>
            <a:off x="11265259" y="4359307"/>
            <a:ext cx="671174" cy="72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FF433434-48DB-1D42-BE34-DDEC989EE8C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46" t="65663" r="28348" b="21439"/>
          <a:stretch/>
        </p:blipFill>
        <p:spPr bwMode="auto">
          <a:xfrm>
            <a:off x="11257974" y="5858757"/>
            <a:ext cx="671174" cy="675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5" name="Пряма сполучна лінія 34">
            <a:extLst>
              <a:ext uri="{FF2B5EF4-FFF2-40B4-BE49-F238E27FC236}">
                <a16:creationId xmlns:a16="http://schemas.microsoft.com/office/drawing/2014/main" id="{5931A981-0146-7B3C-B5DB-9C1BFC3A5A2A}"/>
              </a:ext>
            </a:extLst>
          </p:cNvPr>
          <p:cNvCxnSpPr>
            <a:cxnSpLocks/>
          </p:cNvCxnSpPr>
          <p:nvPr/>
        </p:nvCxnSpPr>
        <p:spPr>
          <a:xfrm>
            <a:off x="376857" y="6564430"/>
            <a:ext cx="11423716" cy="0"/>
          </a:xfrm>
          <a:prstGeom prst="line">
            <a:avLst/>
          </a:prstGeom>
          <a:ln w="57150">
            <a:solidFill>
              <a:srgbClr val="FF0000"/>
            </a:solidFill>
          </a:ln>
          <a:effectLst>
            <a:glow rad="139700">
              <a:schemeClr val="accent4">
                <a:satMod val="175000"/>
                <a:alpha val="40000"/>
              </a:schemeClr>
            </a:glo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Циліндр 44">
            <a:extLst>
              <a:ext uri="{FF2B5EF4-FFF2-40B4-BE49-F238E27FC236}">
                <a16:creationId xmlns:a16="http://schemas.microsoft.com/office/drawing/2014/main" id="{0EECD8F1-7ECF-C4D0-0406-EE5BFA9B5694}"/>
              </a:ext>
            </a:extLst>
          </p:cNvPr>
          <p:cNvSpPr/>
          <p:nvPr/>
        </p:nvSpPr>
        <p:spPr>
          <a:xfrm>
            <a:off x="115410" y="6487442"/>
            <a:ext cx="249364" cy="364692"/>
          </a:xfrm>
          <a:prstGeom prst="can">
            <a:avLst>
              <a:gd name="adj" fmla="val 31985"/>
            </a:avLst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pic>
        <p:nvPicPr>
          <p:cNvPr id="34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1A5C5C86-0625-2603-B928-B9CDEC2516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73" t="64551" r="28347" b="21439"/>
          <a:stretch/>
        </p:blipFill>
        <p:spPr bwMode="auto">
          <a:xfrm>
            <a:off x="240092" y="6208563"/>
            <a:ext cx="316881" cy="35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8" descr="Escala de colores del estado de ánimo varias emociones del diseño de arte  de rojo a verde plantilla de barra de progreso | Vector Premium">
            <a:extLst>
              <a:ext uri="{FF2B5EF4-FFF2-40B4-BE49-F238E27FC236}">
                <a16:creationId xmlns:a16="http://schemas.microsoft.com/office/drawing/2014/main" id="{0887510A-9553-426D-9410-8DE0553945C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09" t="49514" r="24489" b="34685"/>
          <a:stretch/>
        </p:blipFill>
        <p:spPr bwMode="auto">
          <a:xfrm>
            <a:off x="232633" y="4733562"/>
            <a:ext cx="420720" cy="3980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Прямокутник 35">
            <a:extLst>
              <a:ext uri="{FF2B5EF4-FFF2-40B4-BE49-F238E27FC236}">
                <a16:creationId xmlns:a16="http://schemas.microsoft.com/office/drawing/2014/main" id="{E76B6C61-631D-E0B4-B69B-7EE6362B7551}"/>
              </a:ext>
            </a:extLst>
          </p:cNvPr>
          <p:cNvSpPr/>
          <p:nvPr/>
        </p:nvSpPr>
        <p:spPr>
          <a:xfrm>
            <a:off x="-262684" y="806012"/>
            <a:ext cx="5367753" cy="121203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/>
            </a:prstTxWarp>
            <a:spAutoFit/>
          </a:bodyPr>
          <a:lstStyle/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Оціни свій </a:t>
            </a:r>
          </a:p>
          <a:p>
            <a:pPr algn="ctr"/>
            <a:r>
              <a:rPr lang="uk-UA" sz="3600" b="1" cap="none" spc="0" dirty="0">
                <a:ln w="19050">
                  <a:solidFill>
                    <a:schemeClr val="tx1"/>
                  </a:solidFill>
                  <a:prstDash val="solid"/>
                </a:ln>
                <a:solidFill>
                  <a:schemeClr val="bg1"/>
                </a:solidFill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GCrownStyle" pitchFamily="2" charset="0"/>
              </a:rPr>
              <a:t>рівень знань</a:t>
            </a:r>
          </a:p>
        </p:txBody>
      </p:sp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AE27F2BC-FC1F-15DB-2FF8-24DE7680B057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439" y="5496876"/>
            <a:ext cx="941048" cy="1355258"/>
          </a:xfrm>
          <a:prstGeom prst="rect">
            <a:avLst/>
          </a:prstGeom>
        </p:spPr>
      </p:pic>
      <p:pic>
        <p:nvPicPr>
          <p:cNvPr id="28" name="Рисунок 27">
            <a:hlinkClick r:id="rId19"/>
            <a:extLst>
              <a:ext uri="{FF2B5EF4-FFF2-40B4-BE49-F238E27FC236}">
                <a16:creationId xmlns:a16="http://schemas.microsoft.com/office/drawing/2014/main" id="{6BB1F270-DF17-88B0-074D-4BDD6CEC515A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029" y="293569"/>
            <a:ext cx="2708484" cy="1056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337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61D02583-63B9-4127-F596-C10E6E5EA4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0" y="-3828"/>
            <a:ext cx="1728216" cy="1914333"/>
          </a:xfrm>
          <a:prstGeom prst="rect">
            <a:avLst/>
          </a:prstGeom>
          <a:noFill/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B873EC40-13CC-DD0C-7711-81EA0F5AA8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Прямоугольник 3">
            <a:extLst>
              <a:ext uri="{FF2B5EF4-FFF2-40B4-BE49-F238E27FC236}">
                <a16:creationId xmlns:a16="http://schemas.microsoft.com/office/drawing/2014/main" id="{65885A23-84B0-3B9F-249B-FB83FAE865C6}"/>
              </a:ext>
            </a:extLst>
          </p:cNvPr>
          <p:cNvSpPr/>
          <p:nvPr/>
        </p:nvSpPr>
        <p:spPr>
          <a:xfrm>
            <a:off x="1504144" y="2613392"/>
            <a:ext cx="528947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0000" b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GZeppelin" pitchFamily="2" charset="0"/>
              </a:rPr>
              <a:t>6</a:t>
            </a:r>
          </a:p>
        </p:txBody>
      </p:sp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2320EBE8-0A68-D756-41E8-A22EFCBDDA6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1923"/>
            <a:ext cx="1839881" cy="1839881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65AAF99F-DF26-37E1-21A6-850855DC5E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760" y="4370304"/>
            <a:ext cx="2249183" cy="2249183"/>
          </a:xfrm>
          <a:prstGeom prst="rect">
            <a:avLst/>
          </a:prstGeom>
        </p:spPr>
      </p:pic>
      <p:sp>
        <p:nvSpPr>
          <p:cNvPr id="30" name="Прямокутник 29">
            <a:extLst>
              <a:ext uri="{FF2B5EF4-FFF2-40B4-BE49-F238E27FC236}">
                <a16:creationId xmlns:a16="http://schemas.microsoft.com/office/drawing/2014/main" id="{7C21D8BF-097F-6515-DE23-6AAC8F0716D7}"/>
              </a:ext>
            </a:extLst>
          </p:cNvPr>
          <p:cNvSpPr/>
          <p:nvPr/>
        </p:nvSpPr>
        <p:spPr>
          <a:xfrm>
            <a:off x="683021" y="2298979"/>
            <a:ext cx="2171192" cy="163121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1183086"/>
              </a:avLst>
            </a:prstTxWarp>
            <a:spAutoFit/>
          </a:bodyPr>
          <a:lstStyle/>
          <a:p>
            <a:pPr algn="ctr"/>
            <a:r>
              <a:rPr lang="uk-UA" sz="6000" b="1" cap="none" spc="50" dirty="0">
                <a:ln w="9525" cmpd="sng">
                  <a:solidFill>
                    <a:srgbClr val="7030A0"/>
                  </a:solidFill>
                  <a:prstDash val="solid"/>
                </a:ln>
                <a:solidFill>
                  <a:srgbClr val="7030A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інформатика</a:t>
            </a:r>
          </a:p>
        </p:txBody>
      </p:sp>
      <p:grpSp>
        <p:nvGrpSpPr>
          <p:cNvPr id="34" name="Групувати 33">
            <a:extLst>
              <a:ext uri="{FF2B5EF4-FFF2-40B4-BE49-F238E27FC236}">
                <a16:creationId xmlns:a16="http://schemas.microsoft.com/office/drawing/2014/main" id="{EA3C94CF-7399-4059-A701-C22AA5C6E1AB}"/>
              </a:ext>
            </a:extLst>
          </p:cNvPr>
          <p:cNvGrpSpPr/>
          <p:nvPr/>
        </p:nvGrpSpPr>
        <p:grpSpPr>
          <a:xfrm>
            <a:off x="3896192" y="5924203"/>
            <a:ext cx="6012581" cy="857013"/>
            <a:chOff x="6179419" y="6024791"/>
            <a:chExt cx="6012581" cy="857013"/>
          </a:xfrm>
        </p:grpSpPr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D44E02A0-EE80-F47F-43B3-48B2150BDF9B}"/>
                </a:ext>
              </a:extLst>
            </p:cNvPr>
            <p:cNvSpPr txBox="1"/>
            <p:nvPr/>
          </p:nvSpPr>
          <p:spPr>
            <a:xfrm>
              <a:off x="7026442" y="6250155"/>
              <a:ext cx="5165558" cy="369332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</p:spPr>
          <p:txBody>
            <a:bodyPr wrap="square">
              <a:spAutoFit/>
            </a:bodyPr>
            <a:lstStyle/>
            <a:p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Перейти на </a:t>
              </a:r>
              <a:r>
                <a:rPr lang="uk-UA" b="1" dirty="0" err="1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Ютуб</a:t>
              </a:r>
              <a:r>
                <a:rPr lang="uk-UA" b="1" dirty="0">
                  <a:solidFill>
                    <a:srgbClr val="FF0000"/>
                  </a:solidFill>
                  <a:hlinkClick r:id="rId6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-канал «Дистанційне навчання»</a:t>
              </a:r>
              <a:endParaRPr lang="uk-UA" b="1" dirty="0">
                <a:solidFill>
                  <a:srgbClr val="FF0000"/>
                </a:solidFill>
              </a:endParaRPr>
            </a:p>
          </p:txBody>
        </p:sp>
        <p:pic>
          <p:nvPicPr>
            <p:cNvPr id="33" name="Рисунок 32">
              <a:hlinkClick r:id="rId6"/>
              <a:extLst>
                <a:ext uri="{FF2B5EF4-FFF2-40B4-BE49-F238E27FC236}">
                  <a16:creationId xmlns:a16="http://schemas.microsoft.com/office/drawing/2014/main" id="{40B129B1-12D7-BC2D-C591-69F0333B0DF2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28563"/>
            <a:stretch/>
          </p:blipFill>
          <p:spPr>
            <a:xfrm>
              <a:off x="6179419" y="6024791"/>
              <a:ext cx="930442" cy="857013"/>
            </a:xfrm>
            <a:prstGeom prst="rect">
              <a:avLst/>
            </a:prstGeom>
            <a:effectLst>
              <a:glow rad="101600">
                <a:schemeClr val="accent4">
                  <a:satMod val="175000"/>
                  <a:alpha val="40000"/>
                </a:schemeClr>
              </a:glow>
            </a:effectLst>
          </p:spPr>
        </p:pic>
      </p:grpSp>
      <p:sp>
        <p:nvSpPr>
          <p:cNvPr id="18" name="Прямоугольник: скругленные углы 2">
            <a:extLst>
              <a:ext uri="{FF2B5EF4-FFF2-40B4-BE49-F238E27FC236}">
                <a16:creationId xmlns:a16="http://schemas.microsoft.com/office/drawing/2014/main" id="{DFDCAAAB-A490-6171-D019-9698F7F80A10}"/>
              </a:ext>
            </a:extLst>
          </p:cNvPr>
          <p:cNvSpPr/>
          <p:nvPr/>
        </p:nvSpPr>
        <p:spPr>
          <a:xfrm>
            <a:off x="1839881" y="116670"/>
            <a:ext cx="10151822" cy="1296198"/>
          </a:xfrm>
          <a:prstGeom prst="roundRect">
            <a:avLst/>
          </a:prstGeom>
          <a:solidFill>
            <a:srgbClr val="3333FF"/>
          </a:solidFill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000" b="1" dirty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Повну презентацію дивіться у </a:t>
            </a:r>
            <a:r>
              <a:rPr lang="uk-UA" sz="4000" b="1" dirty="0" err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</a:rPr>
              <a:t>відеоуроці</a:t>
            </a:r>
            <a:endParaRPr lang="ru-RU" sz="40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</a:endParaRPr>
          </a:p>
        </p:txBody>
      </p:sp>
      <p:pic>
        <p:nvPicPr>
          <p:cNvPr id="19" name="Рисунок 18">
            <a:hlinkClick r:id="rId8"/>
            <a:extLst>
              <a:ext uri="{FF2B5EF4-FFF2-40B4-BE49-F238E27FC236}">
                <a16:creationId xmlns:a16="http://schemas.microsoft.com/office/drawing/2014/main" id="{297D2CBB-AEDF-6426-18E6-8B23CC992B3E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2943" y="2276244"/>
            <a:ext cx="4783482" cy="1865811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EEFE872F-0342-D115-C3C5-4997D7D8A2B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401196" y="1267572"/>
            <a:ext cx="4790804" cy="5748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430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 p14:presetBounceEnd="7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0000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0000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accel="60000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10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0" presetID="53" presetClass="entr" presetSubtype="16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" dur="10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" dur="10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" presetID="8" presetClass="emph" presetSubtype="0" repeatCount="indefinite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16" dur="50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7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10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6000"/>
                                </p:stCondLst>
                                <p:childTnLst>
                                  <p:par>
                                    <p:cTn id="23" presetID="2" presetClass="entr" presetSubtype="8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7" fill="hold">
                                <p:stCondLst>
                                  <p:cond delay="6500"/>
                                </p:stCondLst>
                                <p:childTnLst>
                                  <p:par>
                                    <p:cTn id="28" presetID="10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0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" grpId="0"/>
          <p:bldP spid="18" grpId="0" animBg="1"/>
        </p:bldLst>
      </p:timing>
    </mc:Fallback>
  </mc:AlternateContent>
</p:sld>
</file>

<file path=ppt/theme/theme1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1114</TotalTime>
  <Words>158</Words>
  <Application>Microsoft Office PowerPoint</Application>
  <PresentationFormat>Широкий екран</PresentationFormat>
  <Paragraphs>33</Paragraphs>
  <Slides>6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6</vt:i4>
      </vt:variant>
    </vt:vector>
  </HeadingPairs>
  <TitlesOfParts>
    <vt:vector size="14" baseType="lpstr">
      <vt:lpstr>AGCrownStyle</vt:lpstr>
      <vt:lpstr>AGZeppelin</vt:lpstr>
      <vt:lpstr>Antique Olive</vt:lpstr>
      <vt:lpstr>Arial</vt:lpstr>
      <vt:lpstr>Arial Black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117</cp:revision>
  <dcterms:created xsi:type="dcterms:W3CDTF">2023-03-17T21:15:50Z</dcterms:created>
  <dcterms:modified xsi:type="dcterms:W3CDTF">2023-10-26T16:42:30Z</dcterms:modified>
</cp:coreProperties>
</file>