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522" r:id="rId2"/>
    <p:sldId id="525" r:id="rId3"/>
    <p:sldId id="523" r:id="rId4"/>
    <p:sldId id="533" r:id="rId5"/>
    <p:sldId id="524" r:id="rId6"/>
    <p:sldId id="553" r:id="rId7"/>
    <p:sldId id="538" r:id="rId8"/>
    <p:sldId id="555" r:id="rId9"/>
    <p:sldId id="545" r:id="rId10"/>
    <p:sldId id="271" r:id="rId11"/>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EAFA"/>
    <a:srgbClr val="0000FF"/>
    <a:srgbClr val="5BD4FF"/>
    <a:srgbClr val="FF00FF"/>
    <a:srgbClr val="F0F97F"/>
    <a:srgbClr val="EEDDEF"/>
    <a:srgbClr val="DDF0FE"/>
    <a:srgbClr val="3A39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0" d="100"/>
          <a:sy n="110" d="100"/>
        </p:scale>
        <p:origin x="4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Місце для дати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072223-CFBF-476A-8CE1-B609B8CA50B5}" type="datetimeFigureOut">
              <a:rPr lang="uk-UA" smtClean="0"/>
              <a:t>23.02.2025</a:t>
            </a:fld>
            <a:endParaRPr lang="uk-UA"/>
          </a:p>
        </p:txBody>
      </p:sp>
      <p:sp>
        <p:nvSpPr>
          <p:cNvPr id="4" name="Місце для зображення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Місце для нотаток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6" name="Місце для нижнього колонтитула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Місце для номера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B19D26-FFA2-442B-8C31-537E4B0FC8DC}" type="slidenum">
              <a:rPr lang="uk-UA" smtClean="0"/>
              <a:t>‹№›</a:t>
            </a:fld>
            <a:endParaRPr lang="uk-UA"/>
          </a:p>
        </p:txBody>
      </p:sp>
    </p:spTree>
    <p:extLst>
      <p:ext uri="{BB962C8B-B14F-4D97-AF65-F5344CB8AC3E}">
        <p14:creationId xmlns:p14="http://schemas.microsoft.com/office/powerpoint/2010/main" val="2155063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EB86D8F8-1E25-43AB-9034-6EC45E637E82}" type="slidenum">
              <a:rPr lang="ru-RU" smtClean="0"/>
              <a:t>10</a:t>
            </a:fld>
            <a:endParaRPr lang="ru-RU"/>
          </a:p>
        </p:txBody>
      </p:sp>
    </p:spTree>
    <p:extLst>
      <p:ext uri="{BB962C8B-B14F-4D97-AF65-F5344CB8AC3E}">
        <p14:creationId xmlns:p14="http://schemas.microsoft.com/office/powerpoint/2010/main" val="701179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D5CCEE-143D-60EB-6935-879ED86166F5}"/>
              </a:ext>
            </a:extLst>
          </p:cNvPr>
          <p:cNvSpPr>
            <a:spLocks noGrp="1"/>
          </p:cNvSpPr>
          <p:nvPr>
            <p:ph type="ctrTitle"/>
          </p:nvPr>
        </p:nvSpPr>
        <p:spPr>
          <a:xfrm>
            <a:off x="1524000" y="1122363"/>
            <a:ext cx="9144000" cy="2387600"/>
          </a:xfrm>
        </p:spPr>
        <p:txBody>
          <a:bodyPr anchor="b"/>
          <a:lstStyle>
            <a:lvl1pPr algn="ctr">
              <a:defRPr sz="6000"/>
            </a:lvl1pPr>
          </a:lstStyle>
          <a:p>
            <a:r>
              <a:rPr lang="uk-UA"/>
              <a:t>Клацніть, щоб редагувати стиль зразка заголовка</a:t>
            </a:r>
          </a:p>
        </p:txBody>
      </p:sp>
      <p:sp>
        <p:nvSpPr>
          <p:cNvPr id="3" name="Підзаголовок 2">
            <a:extLst>
              <a:ext uri="{FF2B5EF4-FFF2-40B4-BE49-F238E27FC236}">
                <a16:creationId xmlns:a16="http://schemas.microsoft.com/office/drawing/2014/main" id="{DFDAEDAE-99D1-F70D-DEA8-D935896C0E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a:t>Клацніть, щоб редагувати стиль зразка підзаголовка</a:t>
            </a:r>
          </a:p>
        </p:txBody>
      </p:sp>
      <p:sp>
        <p:nvSpPr>
          <p:cNvPr id="4" name="Місце для дати 3">
            <a:extLst>
              <a:ext uri="{FF2B5EF4-FFF2-40B4-BE49-F238E27FC236}">
                <a16:creationId xmlns:a16="http://schemas.microsoft.com/office/drawing/2014/main" id="{FBCCB5B1-0572-9C33-D4A0-AAC21B7FB5E7}"/>
              </a:ext>
            </a:extLst>
          </p:cNvPr>
          <p:cNvSpPr>
            <a:spLocks noGrp="1"/>
          </p:cNvSpPr>
          <p:nvPr>
            <p:ph type="dt" sz="half" idx="10"/>
          </p:nvPr>
        </p:nvSpPr>
        <p:spPr/>
        <p:txBody>
          <a:bodyPr/>
          <a:lstStyle/>
          <a:p>
            <a:fld id="{2D03B80A-18F8-41CF-B782-306013C2E149}" type="datetimeFigureOut">
              <a:rPr lang="uk-UA" smtClean="0"/>
              <a:t>23.02.2025</a:t>
            </a:fld>
            <a:endParaRPr lang="uk-UA"/>
          </a:p>
        </p:txBody>
      </p:sp>
      <p:sp>
        <p:nvSpPr>
          <p:cNvPr id="5" name="Місце для нижнього колонтитула 4">
            <a:extLst>
              <a:ext uri="{FF2B5EF4-FFF2-40B4-BE49-F238E27FC236}">
                <a16:creationId xmlns:a16="http://schemas.microsoft.com/office/drawing/2014/main" id="{55296216-B219-6640-7E51-09326A4E260C}"/>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D5BC6197-DC99-D2EC-3AFC-9CCCDA5B6E9B}"/>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25667023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A3B64D-D001-A58E-D287-2AAEF3C01DAF}"/>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6814F2F6-51EE-EA7C-F82A-D389DA94AD52}"/>
              </a:ext>
            </a:extLst>
          </p:cNvPr>
          <p:cNvSpPr>
            <a:spLocks noGrp="1"/>
          </p:cNvSpPr>
          <p:nvPr>
            <p:ph idx="1"/>
          </p:nvPr>
        </p:nvSpPr>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EE70FA8D-06DF-A22C-67D6-A54E97614FF7}"/>
              </a:ext>
            </a:extLst>
          </p:cNvPr>
          <p:cNvSpPr>
            <a:spLocks noGrp="1"/>
          </p:cNvSpPr>
          <p:nvPr>
            <p:ph type="dt" sz="half" idx="10"/>
          </p:nvPr>
        </p:nvSpPr>
        <p:spPr/>
        <p:txBody>
          <a:bodyPr/>
          <a:lstStyle/>
          <a:p>
            <a:fld id="{2D03B80A-18F8-41CF-B782-306013C2E149}" type="datetimeFigureOut">
              <a:rPr lang="uk-UA" smtClean="0"/>
              <a:t>23.02.2025</a:t>
            </a:fld>
            <a:endParaRPr lang="uk-UA"/>
          </a:p>
        </p:txBody>
      </p:sp>
      <p:sp>
        <p:nvSpPr>
          <p:cNvPr id="5" name="Місце для нижнього колонтитула 4">
            <a:extLst>
              <a:ext uri="{FF2B5EF4-FFF2-40B4-BE49-F238E27FC236}">
                <a16:creationId xmlns:a16="http://schemas.microsoft.com/office/drawing/2014/main" id="{AB33C760-8721-712E-9949-415531F76BF8}"/>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ECB1FBCD-4280-B1CD-0E12-900B6FB0A991}"/>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2071723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Назва розділу">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08B2F87-FD2B-90C1-6BBF-83D5D81D7587}"/>
              </a:ext>
            </a:extLst>
          </p:cNvPr>
          <p:cNvSpPr>
            <a:spLocks noGrp="1"/>
          </p:cNvSpPr>
          <p:nvPr>
            <p:ph type="title"/>
          </p:nvPr>
        </p:nvSpPr>
        <p:spPr>
          <a:xfrm>
            <a:off x="831850" y="1709738"/>
            <a:ext cx="10515600" cy="2852737"/>
          </a:xfrm>
        </p:spPr>
        <p:txBody>
          <a:bodyPr anchor="b"/>
          <a:lstStyle>
            <a:lvl1pPr>
              <a:defRPr sz="6000"/>
            </a:lvl1p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7718925D-90A8-33F1-636E-B1751B0DF7F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a:t>Клацніть, щоб відредагувати стилі зразків тексту</a:t>
            </a:r>
          </a:p>
        </p:txBody>
      </p:sp>
      <p:sp>
        <p:nvSpPr>
          <p:cNvPr id="4" name="Місце для дати 3">
            <a:extLst>
              <a:ext uri="{FF2B5EF4-FFF2-40B4-BE49-F238E27FC236}">
                <a16:creationId xmlns:a16="http://schemas.microsoft.com/office/drawing/2014/main" id="{A9EBB276-5B1C-103B-E35B-71B3D4077696}"/>
              </a:ext>
            </a:extLst>
          </p:cNvPr>
          <p:cNvSpPr>
            <a:spLocks noGrp="1"/>
          </p:cNvSpPr>
          <p:nvPr>
            <p:ph type="dt" sz="half" idx="10"/>
          </p:nvPr>
        </p:nvSpPr>
        <p:spPr/>
        <p:txBody>
          <a:bodyPr/>
          <a:lstStyle/>
          <a:p>
            <a:fld id="{2D03B80A-18F8-41CF-B782-306013C2E149}" type="datetimeFigureOut">
              <a:rPr lang="uk-UA" smtClean="0"/>
              <a:t>23.02.2025</a:t>
            </a:fld>
            <a:endParaRPr lang="uk-UA"/>
          </a:p>
        </p:txBody>
      </p:sp>
      <p:sp>
        <p:nvSpPr>
          <p:cNvPr id="5" name="Місце для нижнього колонтитула 4">
            <a:extLst>
              <a:ext uri="{FF2B5EF4-FFF2-40B4-BE49-F238E27FC236}">
                <a16:creationId xmlns:a16="http://schemas.microsoft.com/office/drawing/2014/main" id="{77A7AA3A-9EDA-8351-1FF1-43FB32DE2F40}"/>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CD2A20A4-5DF2-4DD2-DE4B-2C80F85F5C95}"/>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3744918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88BA49-7A5F-C9E0-C4DE-6CC17CB6DD0B}"/>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0DC26D3C-39AF-2B3D-96E9-B9D316FB4445}"/>
              </a:ext>
            </a:extLst>
          </p:cNvPr>
          <p:cNvSpPr>
            <a:spLocks noGrp="1"/>
          </p:cNvSpPr>
          <p:nvPr>
            <p:ph sz="half" idx="1"/>
          </p:nvPr>
        </p:nvSpPr>
        <p:spPr>
          <a:xfrm>
            <a:off x="838200" y="1825625"/>
            <a:ext cx="5181600" cy="435133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вмісту 3">
            <a:extLst>
              <a:ext uri="{FF2B5EF4-FFF2-40B4-BE49-F238E27FC236}">
                <a16:creationId xmlns:a16="http://schemas.microsoft.com/office/drawing/2014/main" id="{C45E39BB-6B3A-CF5F-09E1-A28EDC8A711E}"/>
              </a:ext>
            </a:extLst>
          </p:cNvPr>
          <p:cNvSpPr>
            <a:spLocks noGrp="1"/>
          </p:cNvSpPr>
          <p:nvPr>
            <p:ph sz="half" idx="2"/>
          </p:nvPr>
        </p:nvSpPr>
        <p:spPr>
          <a:xfrm>
            <a:off x="6172200" y="1825625"/>
            <a:ext cx="5181600" cy="435133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5" name="Місце для дати 4">
            <a:extLst>
              <a:ext uri="{FF2B5EF4-FFF2-40B4-BE49-F238E27FC236}">
                <a16:creationId xmlns:a16="http://schemas.microsoft.com/office/drawing/2014/main" id="{F2E0BE47-B8B9-CA90-81F7-5D9CFCF80219}"/>
              </a:ext>
            </a:extLst>
          </p:cNvPr>
          <p:cNvSpPr>
            <a:spLocks noGrp="1"/>
          </p:cNvSpPr>
          <p:nvPr>
            <p:ph type="dt" sz="half" idx="10"/>
          </p:nvPr>
        </p:nvSpPr>
        <p:spPr/>
        <p:txBody>
          <a:bodyPr/>
          <a:lstStyle/>
          <a:p>
            <a:fld id="{2D03B80A-18F8-41CF-B782-306013C2E149}" type="datetimeFigureOut">
              <a:rPr lang="uk-UA" smtClean="0"/>
              <a:t>23.02.2025</a:t>
            </a:fld>
            <a:endParaRPr lang="uk-UA"/>
          </a:p>
        </p:txBody>
      </p:sp>
      <p:sp>
        <p:nvSpPr>
          <p:cNvPr id="6" name="Місце для нижнього колонтитула 5">
            <a:extLst>
              <a:ext uri="{FF2B5EF4-FFF2-40B4-BE49-F238E27FC236}">
                <a16:creationId xmlns:a16="http://schemas.microsoft.com/office/drawing/2014/main" id="{2E9D3F53-635C-6EC6-4951-BABF4356FDA2}"/>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FE2BEE36-6F12-A25C-4A3B-819E7CA54A3C}"/>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2318720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6EFE09-ACAC-9CAA-2C27-88BF3609C0F3}"/>
              </a:ext>
            </a:extLst>
          </p:cNvPr>
          <p:cNvSpPr>
            <a:spLocks noGrp="1"/>
          </p:cNvSpPr>
          <p:nvPr>
            <p:ph type="title"/>
          </p:nvPr>
        </p:nvSpPr>
        <p:spPr>
          <a:xfrm>
            <a:off x="839788" y="365125"/>
            <a:ext cx="10515600" cy="1325563"/>
          </a:xfrm>
        </p:spPr>
        <p:txBody>
          <a:body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9F61FFF8-9EAF-5D83-1817-D1A146833C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4" name="Місце для вмісту 3">
            <a:extLst>
              <a:ext uri="{FF2B5EF4-FFF2-40B4-BE49-F238E27FC236}">
                <a16:creationId xmlns:a16="http://schemas.microsoft.com/office/drawing/2014/main" id="{265D8A77-1679-6B16-9455-37938357E053}"/>
              </a:ext>
            </a:extLst>
          </p:cNvPr>
          <p:cNvSpPr>
            <a:spLocks noGrp="1"/>
          </p:cNvSpPr>
          <p:nvPr>
            <p:ph sz="half" idx="2"/>
          </p:nvPr>
        </p:nvSpPr>
        <p:spPr>
          <a:xfrm>
            <a:off x="839788" y="2505075"/>
            <a:ext cx="5157787" cy="368458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5" name="Місце для тексту 4">
            <a:extLst>
              <a:ext uri="{FF2B5EF4-FFF2-40B4-BE49-F238E27FC236}">
                <a16:creationId xmlns:a16="http://schemas.microsoft.com/office/drawing/2014/main" id="{9416A592-64A3-58E6-4FA0-DAC8662B91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6" name="Місце для вмісту 5">
            <a:extLst>
              <a:ext uri="{FF2B5EF4-FFF2-40B4-BE49-F238E27FC236}">
                <a16:creationId xmlns:a16="http://schemas.microsoft.com/office/drawing/2014/main" id="{F893D938-842C-938E-7E43-3B5824C03A8D}"/>
              </a:ext>
            </a:extLst>
          </p:cNvPr>
          <p:cNvSpPr>
            <a:spLocks noGrp="1"/>
          </p:cNvSpPr>
          <p:nvPr>
            <p:ph sz="quarter" idx="4"/>
          </p:nvPr>
        </p:nvSpPr>
        <p:spPr>
          <a:xfrm>
            <a:off x="6172200" y="2505075"/>
            <a:ext cx="5183188" cy="368458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7" name="Місце для дати 6">
            <a:extLst>
              <a:ext uri="{FF2B5EF4-FFF2-40B4-BE49-F238E27FC236}">
                <a16:creationId xmlns:a16="http://schemas.microsoft.com/office/drawing/2014/main" id="{50A134D2-73C7-4207-AA61-C89323C904FF}"/>
              </a:ext>
            </a:extLst>
          </p:cNvPr>
          <p:cNvSpPr>
            <a:spLocks noGrp="1"/>
          </p:cNvSpPr>
          <p:nvPr>
            <p:ph type="dt" sz="half" idx="10"/>
          </p:nvPr>
        </p:nvSpPr>
        <p:spPr/>
        <p:txBody>
          <a:bodyPr/>
          <a:lstStyle/>
          <a:p>
            <a:fld id="{2D03B80A-18F8-41CF-B782-306013C2E149}" type="datetimeFigureOut">
              <a:rPr lang="uk-UA" smtClean="0"/>
              <a:t>23.02.2025</a:t>
            </a:fld>
            <a:endParaRPr lang="uk-UA"/>
          </a:p>
        </p:txBody>
      </p:sp>
      <p:sp>
        <p:nvSpPr>
          <p:cNvPr id="8" name="Місце для нижнього колонтитула 7">
            <a:extLst>
              <a:ext uri="{FF2B5EF4-FFF2-40B4-BE49-F238E27FC236}">
                <a16:creationId xmlns:a16="http://schemas.microsoft.com/office/drawing/2014/main" id="{FAA12C4C-5AAE-BCDC-F3D3-FF1BEA819302}"/>
              </a:ext>
            </a:extLst>
          </p:cNvPr>
          <p:cNvSpPr>
            <a:spLocks noGrp="1"/>
          </p:cNvSpPr>
          <p:nvPr>
            <p:ph type="ftr" sz="quarter" idx="11"/>
          </p:nvPr>
        </p:nvSpPr>
        <p:spPr/>
        <p:txBody>
          <a:bodyPr/>
          <a:lstStyle/>
          <a:p>
            <a:endParaRPr lang="uk-UA"/>
          </a:p>
        </p:txBody>
      </p:sp>
      <p:sp>
        <p:nvSpPr>
          <p:cNvPr id="9" name="Місце для номера слайда 8">
            <a:extLst>
              <a:ext uri="{FF2B5EF4-FFF2-40B4-BE49-F238E27FC236}">
                <a16:creationId xmlns:a16="http://schemas.microsoft.com/office/drawing/2014/main" id="{154653E3-5E8E-76B5-3211-66FB61CC2163}"/>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3441591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2369942-7232-CDB9-7D9B-5C334312D56D}"/>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дати 2">
            <a:extLst>
              <a:ext uri="{FF2B5EF4-FFF2-40B4-BE49-F238E27FC236}">
                <a16:creationId xmlns:a16="http://schemas.microsoft.com/office/drawing/2014/main" id="{29C4A3B6-363C-94FC-209C-B175FBD85DEF}"/>
              </a:ext>
            </a:extLst>
          </p:cNvPr>
          <p:cNvSpPr>
            <a:spLocks noGrp="1"/>
          </p:cNvSpPr>
          <p:nvPr>
            <p:ph type="dt" sz="half" idx="10"/>
          </p:nvPr>
        </p:nvSpPr>
        <p:spPr/>
        <p:txBody>
          <a:bodyPr/>
          <a:lstStyle/>
          <a:p>
            <a:fld id="{2D03B80A-18F8-41CF-B782-306013C2E149}" type="datetimeFigureOut">
              <a:rPr lang="uk-UA" smtClean="0"/>
              <a:t>23.02.2025</a:t>
            </a:fld>
            <a:endParaRPr lang="uk-UA"/>
          </a:p>
        </p:txBody>
      </p:sp>
      <p:sp>
        <p:nvSpPr>
          <p:cNvPr id="4" name="Місце для нижнього колонтитула 3">
            <a:extLst>
              <a:ext uri="{FF2B5EF4-FFF2-40B4-BE49-F238E27FC236}">
                <a16:creationId xmlns:a16="http://schemas.microsoft.com/office/drawing/2014/main" id="{43678554-D93D-FA53-117C-2577BA843F29}"/>
              </a:ext>
            </a:extLst>
          </p:cNvPr>
          <p:cNvSpPr>
            <a:spLocks noGrp="1"/>
          </p:cNvSpPr>
          <p:nvPr>
            <p:ph type="ftr" sz="quarter" idx="11"/>
          </p:nvPr>
        </p:nvSpPr>
        <p:spPr/>
        <p:txBody>
          <a:bodyPr/>
          <a:lstStyle/>
          <a:p>
            <a:endParaRPr lang="uk-UA"/>
          </a:p>
        </p:txBody>
      </p:sp>
      <p:sp>
        <p:nvSpPr>
          <p:cNvPr id="5" name="Місце для номера слайда 4">
            <a:extLst>
              <a:ext uri="{FF2B5EF4-FFF2-40B4-BE49-F238E27FC236}">
                <a16:creationId xmlns:a16="http://schemas.microsoft.com/office/drawing/2014/main" id="{A5DAECEF-854B-6940-667D-AF5D9051D5F6}"/>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49953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a:extLst>
              <a:ext uri="{FF2B5EF4-FFF2-40B4-BE49-F238E27FC236}">
                <a16:creationId xmlns:a16="http://schemas.microsoft.com/office/drawing/2014/main" id="{5BEA5633-AD68-EE39-FDA1-F9BBD609FBE2}"/>
              </a:ext>
            </a:extLst>
          </p:cNvPr>
          <p:cNvSpPr>
            <a:spLocks noGrp="1"/>
          </p:cNvSpPr>
          <p:nvPr>
            <p:ph type="dt" sz="half" idx="10"/>
          </p:nvPr>
        </p:nvSpPr>
        <p:spPr/>
        <p:txBody>
          <a:bodyPr/>
          <a:lstStyle/>
          <a:p>
            <a:fld id="{2D03B80A-18F8-41CF-B782-306013C2E149}" type="datetimeFigureOut">
              <a:rPr lang="uk-UA" smtClean="0"/>
              <a:t>23.02.2025</a:t>
            </a:fld>
            <a:endParaRPr lang="uk-UA"/>
          </a:p>
        </p:txBody>
      </p:sp>
      <p:sp>
        <p:nvSpPr>
          <p:cNvPr id="3" name="Місце для нижнього колонтитула 2">
            <a:extLst>
              <a:ext uri="{FF2B5EF4-FFF2-40B4-BE49-F238E27FC236}">
                <a16:creationId xmlns:a16="http://schemas.microsoft.com/office/drawing/2014/main" id="{D30F6B48-C5E5-3C18-504E-CF54AE51EAEF}"/>
              </a:ext>
            </a:extLst>
          </p:cNvPr>
          <p:cNvSpPr>
            <a:spLocks noGrp="1"/>
          </p:cNvSpPr>
          <p:nvPr>
            <p:ph type="ftr" sz="quarter" idx="11"/>
          </p:nvPr>
        </p:nvSpPr>
        <p:spPr/>
        <p:txBody>
          <a:bodyPr/>
          <a:lstStyle/>
          <a:p>
            <a:endParaRPr lang="uk-UA"/>
          </a:p>
        </p:txBody>
      </p:sp>
      <p:sp>
        <p:nvSpPr>
          <p:cNvPr id="4" name="Місце для номера слайда 3">
            <a:extLst>
              <a:ext uri="{FF2B5EF4-FFF2-40B4-BE49-F238E27FC236}">
                <a16:creationId xmlns:a16="http://schemas.microsoft.com/office/drawing/2014/main" id="{73AF835F-FDBB-5E9C-0882-ACDFE5A9DFB6}"/>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1666180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55E31C8-4678-ED5B-67EA-D6AA5BFB0FD4}"/>
              </a:ext>
            </a:extLst>
          </p:cNvPr>
          <p:cNvSpPr>
            <a:spLocks noGrp="1"/>
          </p:cNvSpPr>
          <p:nvPr>
            <p:ph type="title"/>
          </p:nvPr>
        </p:nvSpPr>
        <p:spPr>
          <a:xfrm>
            <a:off x="839788" y="457200"/>
            <a:ext cx="3932237" cy="1600200"/>
          </a:xfrm>
        </p:spPr>
        <p:txBody>
          <a:bodyPr anchor="b"/>
          <a:lstStyle>
            <a:lvl1pPr>
              <a:defRPr sz="3200"/>
            </a:lvl1p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0FFE1AE2-67D5-3BC9-FC07-151B1DF0F6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тексту 3">
            <a:extLst>
              <a:ext uri="{FF2B5EF4-FFF2-40B4-BE49-F238E27FC236}">
                <a16:creationId xmlns:a16="http://schemas.microsoft.com/office/drawing/2014/main" id="{D4235BBC-88D9-08D8-6873-9C6DAF84BF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Місце для дати 4">
            <a:extLst>
              <a:ext uri="{FF2B5EF4-FFF2-40B4-BE49-F238E27FC236}">
                <a16:creationId xmlns:a16="http://schemas.microsoft.com/office/drawing/2014/main" id="{B1475C2E-4E7F-8830-DACC-926386A70233}"/>
              </a:ext>
            </a:extLst>
          </p:cNvPr>
          <p:cNvSpPr>
            <a:spLocks noGrp="1"/>
          </p:cNvSpPr>
          <p:nvPr>
            <p:ph type="dt" sz="half" idx="10"/>
          </p:nvPr>
        </p:nvSpPr>
        <p:spPr/>
        <p:txBody>
          <a:bodyPr/>
          <a:lstStyle/>
          <a:p>
            <a:fld id="{2D03B80A-18F8-41CF-B782-306013C2E149}" type="datetimeFigureOut">
              <a:rPr lang="uk-UA" smtClean="0"/>
              <a:t>23.02.2025</a:t>
            </a:fld>
            <a:endParaRPr lang="uk-UA"/>
          </a:p>
        </p:txBody>
      </p:sp>
      <p:sp>
        <p:nvSpPr>
          <p:cNvPr id="6" name="Місце для нижнього колонтитула 5">
            <a:extLst>
              <a:ext uri="{FF2B5EF4-FFF2-40B4-BE49-F238E27FC236}">
                <a16:creationId xmlns:a16="http://schemas.microsoft.com/office/drawing/2014/main" id="{1040E41A-C6CF-9561-9B76-6D6FDC0787E4}"/>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5B394003-7BA0-BC2E-ECD9-B037BF8AABE3}"/>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4038561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62E07E-8068-E47D-279D-0420F7CE5B43}"/>
              </a:ext>
            </a:extLst>
          </p:cNvPr>
          <p:cNvSpPr>
            <a:spLocks noGrp="1"/>
          </p:cNvSpPr>
          <p:nvPr>
            <p:ph type="title"/>
          </p:nvPr>
        </p:nvSpPr>
        <p:spPr>
          <a:xfrm>
            <a:off x="839788" y="457200"/>
            <a:ext cx="3932237" cy="1600200"/>
          </a:xfrm>
        </p:spPr>
        <p:txBody>
          <a:bodyPr anchor="b"/>
          <a:lstStyle>
            <a:lvl1pPr>
              <a:defRPr sz="3200"/>
            </a:lvl1pPr>
          </a:lstStyle>
          <a:p>
            <a:r>
              <a:rPr lang="uk-UA"/>
              <a:t>Клацніть, щоб редагувати стиль зразка заголовка</a:t>
            </a:r>
          </a:p>
        </p:txBody>
      </p:sp>
      <p:sp>
        <p:nvSpPr>
          <p:cNvPr id="3" name="Місце для зображення 2">
            <a:extLst>
              <a:ext uri="{FF2B5EF4-FFF2-40B4-BE49-F238E27FC236}">
                <a16:creationId xmlns:a16="http://schemas.microsoft.com/office/drawing/2014/main" id="{F80DCE83-CC71-E9CC-BC1F-A8DD8FFA94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Місце для тексту 3">
            <a:extLst>
              <a:ext uri="{FF2B5EF4-FFF2-40B4-BE49-F238E27FC236}">
                <a16:creationId xmlns:a16="http://schemas.microsoft.com/office/drawing/2014/main" id="{700C439D-2EDB-70B1-EDF1-06CA7D69BC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Місце для дати 4">
            <a:extLst>
              <a:ext uri="{FF2B5EF4-FFF2-40B4-BE49-F238E27FC236}">
                <a16:creationId xmlns:a16="http://schemas.microsoft.com/office/drawing/2014/main" id="{C649DBF3-B7BB-9068-91ED-03B9ED649B83}"/>
              </a:ext>
            </a:extLst>
          </p:cNvPr>
          <p:cNvSpPr>
            <a:spLocks noGrp="1"/>
          </p:cNvSpPr>
          <p:nvPr>
            <p:ph type="dt" sz="half" idx="10"/>
          </p:nvPr>
        </p:nvSpPr>
        <p:spPr/>
        <p:txBody>
          <a:bodyPr/>
          <a:lstStyle/>
          <a:p>
            <a:fld id="{2D03B80A-18F8-41CF-B782-306013C2E149}" type="datetimeFigureOut">
              <a:rPr lang="uk-UA" smtClean="0"/>
              <a:t>23.02.2025</a:t>
            </a:fld>
            <a:endParaRPr lang="uk-UA"/>
          </a:p>
        </p:txBody>
      </p:sp>
      <p:sp>
        <p:nvSpPr>
          <p:cNvPr id="6" name="Місце для нижнього колонтитула 5">
            <a:extLst>
              <a:ext uri="{FF2B5EF4-FFF2-40B4-BE49-F238E27FC236}">
                <a16:creationId xmlns:a16="http://schemas.microsoft.com/office/drawing/2014/main" id="{49EEA5E8-7C1A-9DD1-EB56-4C8D8E4F0E61}"/>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F398429C-2D05-4CCE-EE87-98B5F4289173}"/>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2477403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F32F6D7-6844-78D9-3E27-B458504CAC1A}"/>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ертикального тексту 2">
            <a:extLst>
              <a:ext uri="{FF2B5EF4-FFF2-40B4-BE49-F238E27FC236}">
                <a16:creationId xmlns:a16="http://schemas.microsoft.com/office/drawing/2014/main" id="{F9089143-6FFB-AFFE-6F1F-CA6A51F189EC}"/>
              </a:ext>
            </a:extLst>
          </p:cNvPr>
          <p:cNvSpPr>
            <a:spLocks noGrp="1"/>
          </p:cNvSpPr>
          <p:nvPr>
            <p:ph type="body" orient="vert" idx="1"/>
          </p:nvPr>
        </p:nvSpPr>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74E4851A-1A0C-E230-119F-042637EF227C}"/>
              </a:ext>
            </a:extLst>
          </p:cNvPr>
          <p:cNvSpPr>
            <a:spLocks noGrp="1"/>
          </p:cNvSpPr>
          <p:nvPr>
            <p:ph type="dt" sz="half" idx="10"/>
          </p:nvPr>
        </p:nvSpPr>
        <p:spPr/>
        <p:txBody>
          <a:bodyPr/>
          <a:lstStyle/>
          <a:p>
            <a:fld id="{2D03B80A-18F8-41CF-B782-306013C2E149}" type="datetimeFigureOut">
              <a:rPr lang="uk-UA" smtClean="0"/>
              <a:t>23.02.2025</a:t>
            </a:fld>
            <a:endParaRPr lang="uk-UA"/>
          </a:p>
        </p:txBody>
      </p:sp>
      <p:sp>
        <p:nvSpPr>
          <p:cNvPr id="5" name="Місце для нижнього колонтитула 4">
            <a:extLst>
              <a:ext uri="{FF2B5EF4-FFF2-40B4-BE49-F238E27FC236}">
                <a16:creationId xmlns:a16="http://schemas.microsoft.com/office/drawing/2014/main" id="{2812ABC3-7344-E6F6-7BA1-FEE4F4C81BCA}"/>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242BEBE4-29CA-BD89-6365-73B6CD86F0F4}"/>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1299315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a:extLst>
              <a:ext uri="{FF2B5EF4-FFF2-40B4-BE49-F238E27FC236}">
                <a16:creationId xmlns:a16="http://schemas.microsoft.com/office/drawing/2014/main" id="{7A4F6040-0FF0-B42D-2647-38B063074314}"/>
              </a:ext>
            </a:extLst>
          </p:cNvPr>
          <p:cNvSpPr>
            <a:spLocks noGrp="1"/>
          </p:cNvSpPr>
          <p:nvPr>
            <p:ph type="title" orient="vert"/>
          </p:nvPr>
        </p:nvSpPr>
        <p:spPr>
          <a:xfrm>
            <a:off x="8724900" y="365125"/>
            <a:ext cx="2628900" cy="5811838"/>
          </a:xfrm>
        </p:spPr>
        <p:txBody>
          <a:bodyPr vert="eaVert"/>
          <a:lstStyle/>
          <a:p>
            <a:r>
              <a:rPr lang="uk-UA"/>
              <a:t>Клацніть, щоб редагувати стиль зразка заголовка</a:t>
            </a:r>
          </a:p>
        </p:txBody>
      </p:sp>
      <p:sp>
        <p:nvSpPr>
          <p:cNvPr id="3" name="Місце для вертикального тексту 2">
            <a:extLst>
              <a:ext uri="{FF2B5EF4-FFF2-40B4-BE49-F238E27FC236}">
                <a16:creationId xmlns:a16="http://schemas.microsoft.com/office/drawing/2014/main" id="{CF344D33-D11B-BB54-9176-9E61BE991629}"/>
              </a:ext>
            </a:extLst>
          </p:cNvPr>
          <p:cNvSpPr>
            <a:spLocks noGrp="1"/>
          </p:cNvSpPr>
          <p:nvPr>
            <p:ph type="body" orient="vert" idx="1"/>
          </p:nvPr>
        </p:nvSpPr>
        <p:spPr>
          <a:xfrm>
            <a:off x="838200" y="365125"/>
            <a:ext cx="7734300" cy="5811838"/>
          </a:xfrm>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ECDB0D7D-1859-58D9-8071-ECE1CAA1268C}"/>
              </a:ext>
            </a:extLst>
          </p:cNvPr>
          <p:cNvSpPr>
            <a:spLocks noGrp="1"/>
          </p:cNvSpPr>
          <p:nvPr>
            <p:ph type="dt" sz="half" idx="10"/>
          </p:nvPr>
        </p:nvSpPr>
        <p:spPr/>
        <p:txBody>
          <a:bodyPr/>
          <a:lstStyle/>
          <a:p>
            <a:fld id="{2D03B80A-18F8-41CF-B782-306013C2E149}" type="datetimeFigureOut">
              <a:rPr lang="uk-UA" smtClean="0"/>
              <a:t>23.02.2025</a:t>
            </a:fld>
            <a:endParaRPr lang="uk-UA"/>
          </a:p>
        </p:txBody>
      </p:sp>
      <p:sp>
        <p:nvSpPr>
          <p:cNvPr id="5" name="Місце для нижнього колонтитула 4">
            <a:extLst>
              <a:ext uri="{FF2B5EF4-FFF2-40B4-BE49-F238E27FC236}">
                <a16:creationId xmlns:a16="http://schemas.microsoft.com/office/drawing/2014/main" id="{69A832B8-AC26-8D4F-E349-18479C060F52}"/>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103D7E19-D7CF-51CB-F6A8-900F87A60442}"/>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793482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000" b="-3000"/>
          </a:stretch>
        </a:blipFill>
        <a:effectLst/>
      </p:bgPr>
    </p:bg>
    <p:spTree>
      <p:nvGrpSpPr>
        <p:cNvPr id="1" name=""/>
        <p:cNvGrpSpPr/>
        <p:nvPr/>
      </p:nvGrpSpPr>
      <p:grpSpPr>
        <a:xfrm>
          <a:off x="0" y="0"/>
          <a:ext cx="0" cy="0"/>
          <a:chOff x="0" y="0"/>
          <a:chExt cx="0" cy="0"/>
        </a:xfrm>
      </p:grpSpPr>
      <p:sp>
        <p:nvSpPr>
          <p:cNvPr id="2" name="Місце для заголовка 1">
            <a:extLst>
              <a:ext uri="{FF2B5EF4-FFF2-40B4-BE49-F238E27FC236}">
                <a16:creationId xmlns:a16="http://schemas.microsoft.com/office/drawing/2014/main" id="{3B8AF1BF-188E-DFA2-D054-09F7DD7D3F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EC434913-EBEE-559D-3839-6776A02E31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F044F351-8286-C883-4FBF-C49FDEB4CC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03B80A-18F8-41CF-B782-306013C2E149}" type="datetimeFigureOut">
              <a:rPr lang="uk-UA" smtClean="0"/>
              <a:t>23.02.2025</a:t>
            </a:fld>
            <a:endParaRPr lang="uk-UA"/>
          </a:p>
        </p:txBody>
      </p:sp>
      <p:sp>
        <p:nvSpPr>
          <p:cNvPr id="5" name="Місце для нижнього колонтитула 4">
            <a:extLst>
              <a:ext uri="{FF2B5EF4-FFF2-40B4-BE49-F238E27FC236}">
                <a16:creationId xmlns:a16="http://schemas.microsoft.com/office/drawing/2014/main" id="{282E0F98-ABB5-DF22-FEDA-E4F5F395DB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Місце для номера слайда 5">
            <a:extLst>
              <a:ext uri="{FF2B5EF4-FFF2-40B4-BE49-F238E27FC236}">
                <a16:creationId xmlns:a16="http://schemas.microsoft.com/office/drawing/2014/main" id="{838B266F-0335-16C1-9D38-29B50427EB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1D5B3B-2B20-4444-BBF1-6FFFB1CF1181}" type="slidenum">
              <a:rPr lang="uk-UA" smtClean="0"/>
              <a:t>‹№›</a:t>
            </a:fld>
            <a:endParaRPr lang="uk-UA"/>
          </a:p>
        </p:txBody>
      </p:sp>
    </p:spTree>
    <p:extLst>
      <p:ext uri="{BB962C8B-B14F-4D97-AF65-F5344CB8AC3E}">
        <p14:creationId xmlns:p14="http://schemas.microsoft.com/office/powerpoint/2010/main" val="36700777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3.jpeg"/><Relationship Id="rId7" Type="http://schemas.openxmlformats.org/officeDocument/2006/relationships/hyperlink" Target="https://www.youtube.com/channel/UCYtu9EnlIk3Nph-Yj_nHd6A" TargetMode="External"/><Relationship Id="rId12" Type="http://schemas.openxmlformats.org/officeDocument/2006/relationships/image" Target="../media/image9.png"/><Relationship Id="rId2" Type="http://schemas.openxmlformats.org/officeDocument/2006/relationships/image" Target="../media/image2.jpg"/><Relationship Id="rId1" Type="http://schemas.openxmlformats.org/officeDocument/2006/relationships/slideLayout" Target="../slideLayouts/slideLayout1.xml"/><Relationship Id="rId6" Type="http://schemas.microsoft.com/office/2007/relationships/hdphoto" Target="../media/hdphoto1.wdp"/><Relationship Id="rId11" Type="http://schemas.openxmlformats.org/officeDocument/2006/relationships/hyperlink" Target="https://youtu.be/Md46lDNSx4U" TargetMode="External"/><Relationship Id="rId5" Type="http://schemas.openxmlformats.org/officeDocument/2006/relationships/image" Target="../media/image5.png"/><Relationship Id="rId10" Type="http://schemas.openxmlformats.org/officeDocument/2006/relationships/image" Target="../media/image8.png"/><Relationship Id="rId4" Type="http://schemas.openxmlformats.org/officeDocument/2006/relationships/image" Target="../media/image4.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hyperlink" Target="https://youtu.be/Md46lDNSx4U" TargetMode="External"/><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hyperlink" Target="https://youtu.be/Md46lDNSx4U" TargetMode="External"/><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hyperlink" Target="https://youtu.be/Md46lDNSx4U" TargetMode="External"/><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youtu.be/Md46lDNSx4U" TargetMode="External"/><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5.png"/><Relationship Id="rId7" Type="http://schemas.openxmlformats.org/officeDocument/2006/relationships/hyperlink" Target="https://youtu.be/Md46lDNSx4U" TargetMode="External"/><Relationship Id="rId2" Type="http://schemas.openxmlformats.org/officeDocument/2006/relationships/image" Target="../media/image14.pn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16.png"/><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hyperlink" Target="https://youtu.be/Md46lDNSx4U" TargetMode="External"/></Relationships>
</file>

<file path=ppt/slides/_rels/slide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hyperlink" Target="https://youtu.be/Md46lDNSx4U" TargetMode="Externa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hyperlink" Target="https://youtu.be/Md46lDNSx4U" TargetMode="External"/><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2.jpg"/><Relationship Id="rId7" Type="http://schemas.openxmlformats.org/officeDocument/2006/relationships/hyperlink" Target="https://youtu.be/Md46lDNSx4U"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5.gif"/><Relationship Id="rId5" Type="http://schemas.openxmlformats.org/officeDocument/2006/relationships/image" Target="../media/image24.jpeg"/><Relationship Id="rId4" Type="http://schemas.openxmlformats.org/officeDocument/2006/relationships/image" Target="../media/image23.png"/><Relationship Id="rId9"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0" b="-10000"/>
          </a:stretch>
        </a:blipFill>
        <a:effectLst/>
      </p:bgPr>
    </p:bg>
    <p:spTree>
      <p:nvGrpSpPr>
        <p:cNvPr id="1" name=""/>
        <p:cNvGrpSpPr/>
        <p:nvPr/>
      </p:nvGrpSpPr>
      <p:grpSpPr>
        <a:xfrm>
          <a:off x="0" y="0"/>
          <a:ext cx="0" cy="0"/>
          <a:chOff x="0" y="0"/>
          <a:chExt cx="0" cy="0"/>
        </a:xfrm>
      </p:grpSpPr>
      <p:pic>
        <p:nvPicPr>
          <p:cNvPr id="14" name="Picture 16" descr="Нова українська школа — все про НУШ у 2022 році">
            <a:extLst>
              <a:ext uri="{FF2B5EF4-FFF2-40B4-BE49-F238E27FC236}">
                <a16:creationId xmlns:a16="http://schemas.microsoft.com/office/drawing/2014/main" id="{61D02583-63B9-4127-F596-C10E6E5EA41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500" r="27361" b="50000"/>
          <a:stretch/>
        </p:blipFill>
        <p:spPr bwMode="auto">
          <a:xfrm>
            <a:off x="-16639" y="0"/>
            <a:ext cx="1087794" cy="1140286"/>
          </a:xfrm>
          <a:prstGeom prst="rect">
            <a:avLst/>
          </a:prstGeom>
          <a:ln>
            <a:solidFill>
              <a:schemeClr val="tx1"/>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5" name="Picture 2" descr="Иконка шестерёнка - Png картинки и иконки без фона">
            <a:extLst>
              <a:ext uri="{FF2B5EF4-FFF2-40B4-BE49-F238E27FC236}">
                <a16:creationId xmlns:a16="http://schemas.microsoft.com/office/drawing/2014/main" id="{B873EC40-13CC-DD0C-7711-81EA0F5AA8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124" y="1910506"/>
            <a:ext cx="3036988" cy="3036988"/>
          </a:xfrm>
          <a:prstGeom prst="rect">
            <a:avLst/>
          </a:prstGeom>
          <a:noFill/>
          <a:extLst>
            <a:ext uri="{909E8E84-426E-40DD-AFC4-6F175D3DCCD1}">
              <a14:hiddenFill xmlns:a14="http://schemas.microsoft.com/office/drawing/2010/main">
                <a:solidFill>
                  <a:srgbClr val="FFFFFF"/>
                </a:solidFill>
              </a14:hiddenFill>
            </a:ext>
          </a:extLst>
        </p:spPr>
      </p:pic>
      <p:sp>
        <p:nvSpPr>
          <p:cNvPr id="17" name="Прямоугольник 3">
            <a:extLst>
              <a:ext uri="{FF2B5EF4-FFF2-40B4-BE49-F238E27FC236}">
                <a16:creationId xmlns:a16="http://schemas.microsoft.com/office/drawing/2014/main" id="{65885A23-84B0-3B9F-249B-FB83FAE865C6}"/>
              </a:ext>
            </a:extLst>
          </p:cNvPr>
          <p:cNvSpPr/>
          <p:nvPr/>
        </p:nvSpPr>
        <p:spPr>
          <a:xfrm>
            <a:off x="1575407" y="2547656"/>
            <a:ext cx="528947" cy="1938992"/>
          </a:xfrm>
          <a:prstGeom prst="rect">
            <a:avLst/>
          </a:prstGeom>
          <a:noFill/>
        </p:spPr>
        <p:txBody>
          <a:bodyPr wrap="square" lIns="91440" tIns="45720" rIns="91440" bIns="45720">
            <a:spAutoFit/>
          </a:bodyPr>
          <a:lstStyle/>
          <a:p>
            <a:pPr algn="ctr"/>
            <a:r>
              <a:rPr lang="ru-RU" sz="12000" b="1" cap="none" spc="50" dirty="0">
                <a:ln w="57150" cmpd="sng">
                  <a:solidFill>
                    <a:schemeClr val="tx1"/>
                  </a:solidFill>
                  <a:prstDash val="solid"/>
                </a:ln>
                <a:solidFill>
                  <a:srgbClr val="FFFF00"/>
                </a:solidFill>
                <a:effectLst>
                  <a:glow rad="101600">
                    <a:schemeClr val="accent4">
                      <a:satMod val="175000"/>
                      <a:alpha val="40000"/>
                    </a:schemeClr>
                  </a:glow>
                  <a:outerShdw blurRad="38100" dist="38100" dir="2700000" algn="tl">
                    <a:srgbClr val="000000">
                      <a:alpha val="43137"/>
                    </a:srgbClr>
                  </a:outerShdw>
                </a:effectLst>
                <a:latin typeface="Arial Black" panose="020B0A04020102020204" pitchFamily="34" charset="0"/>
              </a:rPr>
              <a:t>7</a:t>
            </a:r>
          </a:p>
        </p:txBody>
      </p:sp>
      <p:pic>
        <p:nvPicPr>
          <p:cNvPr id="21" name="Рисунок 20">
            <a:extLst>
              <a:ext uri="{FF2B5EF4-FFF2-40B4-BE49-F238E27FC236}">
                <a16:creationId xmlns:a16="http://schemas.microsoft.com/office/drawing/2014/main" id="{2320EBE8-0A68-D756-41E8-A22EFCBDDA6B}"/>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a:off x="0" y="5041923"/>
            <a:ext cx="1839881" cy="1839881"/>
          </a:xfrm>
          <a:prstGeom prst="rect">
            <a:avLst/>
          </a:prstGeom>
        </p:spPr>
      </p:pic>
      <p:sp>
        <p:nvSpPr>
          <p:cNvPr id="24" name="Прямоугольник 12">
            <a:extLst>
              <a:ext uri="{FF2B5EF4-FFF2-40B4-BE49-F238E27FC236}">
                <a16:creationId xmlns:a16="http://schemas.microsoft.com/office/drawing/2014/main" id="{C5F4BD2D-3D11-B47B-85BA-001EF9EBA860}"/>
              </a:ext>
            </a:extLst>
          </p:cNvPr>
          <p:cNvSpPr/>
          <p:nvPr/>
        </p:nvSpPr>
        <p:spPr>
          <a:xfrm>
            <a:off x="8634777" y="71616"/>
            <a:ext cx="3399129" cy="1107996"/>
          </a:xfrm>
          <a:prstGeom prst="rect">
            <a:avLst/>
          </a:prstGeom>
          <a:solidFill>
            <a:srgbClr val="C5EAFA"/>
          </a:solidFill>
          <a:ln>
            <a:solidFill>
              <a:schemeClr val="bg1">
                <a:lumMod val="75000"/>
              </a:schemeClr>
            </a:solidFill>
          </a:ln>
          <a:effectLst>
            <a:outerShdw blurRad="50800" dist="38100" dir="8100000" algn="tr" rotWithShape="0">
              <a:prstClr val="black">
                <a:alpha val="40000"/>
              </a:prstClr>
            </a:outerShdw>
          </a:effectLst>
        </p:spPr>
        <p:txBody>
          <a:bodyPr wrap="square" lIns="91440" tIns="45720" rIns="91440" bIns="45720">
            <a:spAutoFit/>
          </a:bodyPr>
          <a:lstStyle/>
          <a:p>
            <a:pPr algn="ctr"/>
            <a:r>
              <a:rPr lang="ru-RU" sz="5400" b="1" i="1" cap="none" spc="50" dirty="0">
                <a:ln w="28575" cmpd="sng">
                  <a:solidFill>
                    <a:schemeClr val="bg1"/>
                  </a:solidFill>
                  <a:prstDash val="solid"/>
                </a:ln>
                <a:solidFill>
                  <a:srgbClr val="7030A0"/>
                </a:solidFill>
                <a:effectLst>
                  <a:glow rad="38100">
                    <a:schemeClr val="accent1">
                      <a:alpha val="40000"/>
                    </a:schemeClr>
                  </a:glow>
                  <a:outerShdw blurRad="38100" dist="38100" dir="2700000" algn="tl">
                    <a:srgbClr val="000000">
                      <a:alpha val="43137"/>
                    </a:srgbClr>
                  </a:outerShdw>
                </a:effectLst>
                <a:latin typeface="Arial Black" panose="020B0A04020102020204" pitchFamily="34" charset="0"/>
              </a:rPr>
              <a:t>Урок </a:t>
            </a:r>
            <a:r>
              <a:rPr lang="ru-RU" sz="6600" b="1" i="1" cap="none" spc="50" dirty="0">
                <a:ln w="28575" cmpd="sng">
                  <a:solidFill>
                    <a:schemeClr val="bg1"/>
                  </a:solidFill>
                  <a:prstDash val="solid"/>
                </a:ln>
                <a:solidFill>
                  <a:srgbClr val="7030A0"/>
                </a:solidFill>
                <a:effectLst>
                  <a:glow rad="38100">
                    <a:schemeClr val="accent1">
                      <a:alpha val="40000"/>
                    </a:schemeClr>
                  </a:glow>
                  <a:outerShdw blurRad="38100" dist="38100" dir="2700000" algn="tl">
                    <a:srgbClr val="000000">
                      <a:alpha val="43137"/>
                    </a:srgbClr>
                  </a:outerShdw>
                </a:effectLst>
                <a:latin typeface="Arial Black" panose="020B0A04020102020204" pitchFamily="34" charset="0"/>
              </a:rPr>
              <a:t>46</a:t>
            </a:r>
          </a:p>
        </p:txBody>
      </p:sp>
      <p:grpSp>
        <p:nvGrpSpPr>
          <p:cNvPr id="28" name="Групувати 27">
            <a:extLst>
              <a:ext uri="{FF2B5EF4-FFF2-40B4-BE49-F238E27FC236}">
                <a16:creationId xmlns:a16="http://schemas.microsoft.com/office/drawing/2014/main" id="{A40CCA30-7D0D-3B1E-CE18-E0E81882AD5E}"/>
              </a:ext>
            </a:extLst>
          </p:cNvPr>
          <p:cNvGrpSpPr/>
          <p:nvPr/>
        </p:nvGrpSpPr>
        <p:grpSpPr>
          <a:xfrm>
            <a:off x="1413760" y="4370304"/>
            <a:ext cx="2249183" cy="2249183"/>
            <a:chOff x="2209664" y="3808717"/>
            <a:chExt cx="2249183" cy="2249183"/>
          </a:xfrm>
        </p:grpSpPr>
        <p:pic>
          <p:nvPicPr>
            <p:cNvPr id="20" name="Рисунок 19">
              <a:extLst>
                <a:ext uri="{FF2B5EF4-FFF2-40B4-BE49-F238E27FC236}">
                  <a16:creationId xmlns:a16="http://schemas.microsoft.com/office/drawing/2014/main" id="{65AAF99F-DF26-37E1-21A6-850855DC5E59}"/>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a:off x="2209664" y="3808717"/>
              <a:ext cx="2249183" cy="2249183"/>
            </a:xfrm>
            <a:prstGeom prst="rect">
              <a:avLst/>
            </a:prstGeom>
          </p:spPr>
        </p:pic>
        <p:pic>
          <p:nvPicPr>
            <p:cNvPr id="25" name="Рисунок 24">
              <a:hlinkClick r:id="rId7"/>
              <a:extLst>
                <a:ext uri="{FF2B5EF4-FFF2-40B4-BE49-F238E27FC236}">
                  <a16:creationId xmlns:a16="http://schemas.microsoft.com/office/drawing/2014/main" id="{1127D1D3-7E7D-F136-07AB-53A7FA9A0427}"/>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2869034" y="4505603"/>
              <a:ext cx="930442" cy="857013"/>
            </a:xfrm>
            <a:prstGeom prst="rect">
              <a:avLst/>
            </a:prstGeom>
          </p:spPr>
        </p:pic>
      </p:grpSp>
      <p:sp>
        <p:nvSpPr>
          <p:cNvPr id="29" name="Прямоугольник 5">
            <a:extLst>
              <a:ext uri="{FF2B5EF4-FFF2-40B4-BE49-F238E27FC236}">
                <a16:creationId xmlns:a16="http://schemas.microsoft.com/office/drawing/2014/main" id="{EF9BD8D0-9885-4773-26BA-641DDA687CB9}"/>
              </a:ext>
            </a:extLst>
          </p:cNvPr>
          <p:cNvSpPr/>
          <p:nvPr/>
        </p:nvSpPr>
        <p:spPr>
          <a:xfrm>
            <a:off x="4555329" y="2045101"/>
            <a:ext cx="7585166" cy="1938992"/>
          </a:xfrm>
          <a:prstGeom prst="rect">
            <a:avLst/>
          </a:prstGeom>
          <a:solidFill>
            <a:srgbClr val="FFFF00">
              <a:alpha val="15000"/>
            </a:srgbClr>
          </a:solidFill>
          <a:effectLst>
            <a:softEdge rad="127000"/>
          </a:effectLst>
        </p:spPr>
        <p:txBody>
          <a:bodyPr wrap="square" lIns="91440" tIns="45720" rIns="91440" bIns="45720">
            <a:spAutoFit/>
          </a:bodyPr>
          <a:lstStyle/>
          <a:p>
            <a:pPr algn="ctr"/>
            <a:r>
              <a:rPr lang="uk-UA" sz="4000" b="1" dirty="0">
                <a:ln w="19050">
                  <a:solidFill>
                    <a:schemeClr val="tx1"/>
                  </a:solidFill>
                  <a:prstDash val="solid"/>
                </a:ln>
                <a:solidFill>
                  <a:srgbClr val="3333FF"/>
                </a:solidFill>
                <a:effectLst>
                  <a:outerShdw dist="38100" dir="2640000" algn="bl" rotWithShape="0">
                    <a:schemeClr val="accent1"/>
                  </a:outerShdw>
                </a:effectLst>
                <a:latin typeface="Fat Freddie CT" panose="02000504020000020004" pitchFamily="50" charset="0"/>
              </a:rPr>
              <a:t>Поняття про анімацію. </a:t>
            </a:r>
          </a:p>
          <a:p>
            <a:pPr algn="ctr"/>
            <a:r>
              <a:rPr lang="uk-UA" sz="4000" b="1" dirty="0">
                <a:ln w="19050">
                  <a:solidFill>
                    <a:schemeClr val="tx1"/>
                  </a:solidFill>
                  <a:prstDash val="solid"/>
                </a:ln>
                <a:solidFill>
                  <a:srgbClr val="3333FF"/>
                </a:solidFill>
                <a:effectLst>
                  <a:outerShdw dist="38100" dir="2640000" algn="bl" rotWithShape="0">
                    <a:schemeClr val="accent1"/>
                  </a:outerShdw>
                </a:effectLst>
                <a:latin typeface="Fat Freddie CT" panose="02000504020000020004" pitchFamily="50" charset="0"/>
              </a:rPr>
              <a:t>Види анімації</a:t>
            </a:r>
          </a:p>
        </p:txBody>
      </p:sp>
      <p:sp>
        <p:nvSpPr>
          <p:cNvPr id="30" name="Прямокутник 29">
            <a:extLst>
              <a:ext uri="{FF2B5EF4-FFF2-40B4-BE49-F238E27FC236}">
                <a16:creationId xmlns:a16="http://schemas.microsoft.com/office/drawing/2014/main" id="{7C21D8BF-097F-6515-DE23-6AAC8F0716D7}"/>
              </a:ext>
            </a:extLst>
          </p:cNvPr>
          <p:cNvSpPr/>
          <p:nvPr/>
        </p:nvSpPr>
        <p:spPr>
          <a:xfrm>
            <a:off x="683021" y="2298979"/>
            <a:ext cx="2171192" cy="1631216"/>
          </a:xfrm>
          <a:prstGeom prst="rect">
            <a:avLst/>
          </a:prstGeom>
          <a:noFill/>
        </p:spPr>
        <p:txBody>
          <a:bodyPr wrap="none" lIns="91440" tIns="45720" rIns="91440" bIns="45720">
            <a:prstTxWarp prst="textArchUp">
              <a:avLst>
                <a:gd name="adj" fmla="val 11183086"/>
              </a:avLst>
            </a:prstTxWarp>
            <a:spAutoFit/>
          </a:bodyPr>
          <a:lstStyle/>
          <a:p>
            <a:pPr algn="ctr"/>
            <a:r>
              <a:rPr lang="uk-UA" sz="6000" b="1" cap="none" spc="50" dirty="0">
                <a:ln w="9525" cmpd="sng">
                  <a:solidFill>
                    <a:schemeClr val="bg1"/>
                  </a:solidFill>
                  <a:prstDash val="solid"/>
                </a:ln>
                <a:solidFill>
                  <a:srgbClr val="7030A0"/>
                </a:solidFill>
                <a:effectLst>
                  <a:glow rad="38100">
                    <a:schemeClr val="accent1">
                      <a:alpha val="40000"/>
                    </a:schemeClr>
                  </a:glow>
                </a:effectLst>
                <a:latin typeface="a_Assuan" panose="02040904030706050204" pitchFamily="18" charset="-52"/>
              </a:rPr>
              <a:t>інформатика</a:t>
            </a:r>
          </a:p>
        </p:txBody>
      </p:sp>
      <p:grpSp>
        <p:nvGrpSpPr>
          <p:cNvPr id="16" name="Групувати 15">
            <a:extLst>
              <a:ext uri="{FF2B5EF4-FFF2-40B4-BE49-F238E27FC236}">
                <a16:creationId xmlns:a16="http://schemas.microsoft.com/office/drawing/2014/main" id="{A2BCDF86-6612-B70D-937B-2AA050F59D7B}"/>
              </a:ext>
            </a:extLst>
          </p:cNvPr>
          <p:cNvGrpSpPr/>
          <p:nvPr/>
        </p:nvGrpSpPr>
        <p:grpSpPr>
          <a:xfrm>
            <a:off x="5107806" y="5851620"/>
            <a:ext cx="7084194" cy="993904"/>
            <a:chOff x="6179420" y="5945347"/>
            <a:chExt cx="5988173" cy="936457"/>
          </a:xfrm>
        </p:grpSpPr>
        <p:sp>
          <p:nvSpPr>
            <p:cNvPr id="18" name="TextBox 17">
              <a:extLst>
                <a:ext uri="{FF2B5EF4-FFF2-40B4-BE49-F238E27FC236}">
                  <a16:creationId xmlns:a16="http://schemas.microsoft.com/office/drawing/2014/main" id="{73CE0EC9-6176-8A86-A930-49A22AD46D52}"/>
                </a:ext>
              </a:extLst>
            </p:cNvPr>
            <p:cNvSpPr txBox="1"/>
            <p:nvPr/>
          </p:nvSpPr>
          <p:spPr>
            <a:xfrm>
              <a:off x="7002035" y="6183295"/>
              <a:ext cx="5165558" cy="376984"/>
            </a:xfrm>
            <a:prstGeom prst="rect">
              <a:avLst/>
            </a:prstGeom>
            <a:solidFill>
              <a:schemeClr val="accent4">
                <a:lumMod val="40000"/>
                <a:lumOff val="60000"/>
              </a:schemeClr>
            </a:solidFill>
          </p:spPr>
          <p:txBody>
            <a:bodyPr wrap="square">
              <a:spAutoFit/>
            </a:bodyPr>
            <a:lstStyle/>
            <a:p>
              <a:r>
                <a:rPr lang="uk-UA" sz="2000" b="1" dirty="0">
                  <a:solidFill>
                    <a:srgbClr val="FF0000"/>
                  </a:solidFill>
                  <a:hlinkClick r:id="rId7">
                    <a:extLst>
                      <a:ext uri="{A12FA001-AC4F-418D-AE19-62706E023703}">
                        <ahyp:hlinkClr xmlns:ahyp="http://schemas.microsoft.com/office/drawing/2018/hyperlinkcolor" val="tx"/>
                      </a:ext>
                    </a:extLst>
                  </a:hlinkClick>
                </a:rPr>
                <a:t>  Підпишись на </a:t>
              </a:r>
              <a:r>
                <a:rPr lang="uk-UA" sz="2000" b="1" dirty="0" err="1">
                  <a:solidFill>
                    <a:srgbClr val="FF0000"/>
                  </a:solidFill>
                  <a:hlinkClick r:id="rId7">
                    <a:extLst>
                      <a:ext uri="{A12FA001-AC4F-418D-AE19-62706E023703}">
                        <ahyp:hlinkClr xmlns:ahyp="http://schemas.microsoft.com/office/drawing/2018/hyperlinkcolor" val="tx"/>
                      </a:ext>
                    </a:extLst>
                  </a:hlinkClick>
                </a:rPr>
                <a:t>Ютуб</a:t>
              </a:r>
              <a:r>
                <a:rPr lang="uk-UA" sz="2000" b="1" dirty="0">
                  <a:solidFill>
                    <a:srgbClr val="FF0000"/>
                  </a:solidFill>
                  <a:hlinkClick r:id="rId7">
                    <a:extLst>
                      <a:ext uri="{A12FA001-AC4F-418D-AE19-62706E023703}">
                        <ahyp:hlinkClr xmlns:ahyp="http://schemas.microsoft.com/office/drawing/2018/hyperlinkcolor" val="tx"/>
                      </a:ext>
                    </a:extLst>
                  </a:hlinkClick>
                </a:rPr>
                <a:t>-канал «Дистанційне навчання»</a:t>
              </a:r>
              <a:endParaRPr lang="uk-UA" sz="2000" b="1" dirty="0">
                <a:solidFill>
                  <a:srgbClr val="FF0000"/>
                </a:solidFill>
              </a:endParaRPr>
            </a:p>
          </p:txBody>
        </p:sp>
        <p:pic>
          <p:nvPicPr>
            <p:cNvPr id="19" name="Рисунок 18">
              <a:hlinkClick r:id="rId7"/>
              <a:extLst>
                <a:ext uri="{FF2B5EF4-FFF2-40B4-BE49-F238E27FC236}">
                  <a16:creationId xmlns:a16="http://schemas.microsoft.com/office/drawing/2014/main" id="{97ED6AB3-826B-93F2-0EB3-A8F0563429C5}"/>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6179420" y="5945347"/>
              <a:ext cx="935653" cy="936457"/>
            </a:xfrm>
            <a:prstGeom prst="rect">
              <a:avLst/>
            </a:prstGeom>
            <a:effectLst>
              <a:glow rad="101600">
                <a:schemeClr val="accent4">
                  <a:satMod val="175000"/>
                  <a:alpha val="40000"/>
                </a:schemeClr>
              </a:glow>
            </a:effectLst>
          </p:spPr>
        </p:pic>
      </p:grpSp>
      <p:pic>
        <p:nvPicPr>
          <p:cNvPr id="22" name="Рисунок 21">
            <a:extLst>
              <a:ext uri="{FF2B5EF4-FFF2-40B4-BE49-F238E27FC236}">
                <a16:creationId xmlns:a16="http://schemas.microsoft.com/office/drawing/2014/main" id="{F7B2D729-C0E1-EFA9-7C4E-B40954DBC0C1}"/>
              </a:ext>
            </a:extLst>
          </p:cNvPr>
          <p:cNvPicPr>
            <a:picLocks noChangeAspect="1"/>
          </p:cNvPicPr>
          <p:nvPr/>
        </p:nvPicPr>
        <p:blipFill rotWithShape="1">
          <a:blip r:embed="rId9"/>
          <a:srcRect l="33714" t="52699" r="40997" b="36274"/>
          <a:stretch/>
        </p:blipFill>
        <p:spPr>
          <a:xfrm>
            <a:off x="1197853" y="19867"/>
            <a:ext cx="4558796" cy="1098519"/>
          </a:xfrm>
          <a:prstGeom prst="rect">
            <a:avLst/>
          </a:prstGeom>
        </p:spPr>
      </p:pic>
      <p:pic>
        <p:nvPicPr>
          <p:cNvPr id="3" name="Рисунок 2">
            <a:extLst>
              <a:ext uri="{FF2B5EF4-FFF2-40B4-BE49-F238E27FC236}">
                <a16:creationId xmlns:a16="http://schemas.microsoft.com/office/drawing/2014/main" id="{09D29132-DEAF-C365-1240-12AC14EB5A0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2272778" y="1032656"/>
            <a:ext cx="3892462" cy="5849148"/>
          </a:xfrm>
          <a:prstGeom prst="rect">
            <a:avLst/>
          </a:prstGeom>
        </p:spPr>
      </p:pic>
      <p:pic>
        <p:nvPicPr>
          <p:cNvPr id="23" name="Рисунок 22">
            <a:hlinkClick r:id="rId11"/>
            <a:extLst>
              <a:ext uri="{FF2B5EF4-FFF2-40B4-BE49-F238E27FC236}">
                <a16:creationId xmlns:a16="http://schemas.microsoft.com/office/drawing/2014/main" id="{0877FF8A-C78B-7CC5-BB0F-C5B229B4CAC7}"/>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785814" y="4669145"/>
            <a:ext cx="2804160" cy="1093771"/>
          </a:xfrm>
          <a:prstGeom prst="rect">
            <a:avLst/>
          </a:prstGeom>
        </p:spPr>
      </p:pic>
    </p:spTree>
    <p:extLst>
      <p:ext uri="{BB962C8B-B14F-4D97-AF65-F5344CB8AC3E}">
        <p14:creationId xmlns:p14="http://schemas.microsoft.com/office/powerpoint/2010/main" val="716257315"/>
      </p:ext>
    </p:extLst>
  </p:cSld>
  <p:clrMapOvr>
    <a:masterClrMapping/>
  </p:clrMapOvr>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60000" fill="hold" nodeType="afterEffect" p14:presetBounceEnd="70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70000">
                                          <p:cBhvr additive="base">
                                            <p:cTn id="7" dur="1000" fill="hold"/>
                                            <p:tgtEl>
                                              <p:spTgt spid="14"/>
                                            </p:tgtEl>
                                            <p:attrNameLst>
                                              <p:attrName>ppt_x</p:attrName>
                                            </p:attrNameLst>
                                          </p:cBhvr>
                                          <p:tavLst>
                                            <p:tav tm="0">
                                              <p:val>
                                                <p:strVal val="1+#ppt_w/2"/>
                                              </p:val>
                                            </p:tav>
                                            <p:tav tm="100000">
                                              <p:val>
                                                <p:strVal val="#ppt_x"/>
                                              </p:val>
                                            </p:tav>
                                          </p:tavLst>
                                        </p:anim>
                                        <p:anim calcmode="lin" valueType="num" p14:bounceEnd="70000">
                                          <p:cBhvr additive="base">
                                            <p:cTn id="8" dur="10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1+#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ppt_w</p:attrName>
                                            </p:attrNameLst>
                                          </p:cBhvr>
                                          <p:tavLst>
                                            <p:tav tm="0">
                                              <p:val>
                                                <p:fltVal val="0"/>
                                              </p:val>
                                            </p:tav>
                                            <p:tav tm="100000">
                                              <p:val>
                                                <p:strVal val="#ppt_w"/>
                                              </p:val>
                                            </p:tav>
                                          </p:tavLst>
                                        </p:anim>
                                        <p:anim calcmode="lin" valueType="num">
                                          <p:cBhvr>
                                            <p:cTn id="18" dur="1000" fill="hold"/>
                                            <p:tgtEl>
                                              <p:spTgt spid="17"/>
                                            </p:tgtEl>
                                            <p:attrNameLst>
                                              <p:attrName>ppt_h</p:attrName>
                                            </p:attrNameLst>
                                          </p:cBhvr>
                                          <p:tavLst>
                                            <p:tav tm="0">
                                              <p:val>
                                                <p:fltVal val="0"/>
                                              </p:val>
                                            </p:tav>
                                            <p:tav tm="100000">
                                              <p:val>
                                                <p:strVal val="#ppt_h"/>
                                              </p:val>
                                            </p:tav>
                                          </p:tavLst>
                                        </p:anim>
                                        <p:animEffect transition="in" filter="fade">
                                          <p:cBhvr>
                                            <p:cTn id="19" dur="1000"/>
                                            <p:tgtEl>
                                              <p:spTgt spid="17"/>
                                            </p:tgtEl>
                                          </p:cBhvr>
                                        </p:animEffect>
                                      </p:childTnLst>
                                    </p:cTn>
                                  </p:par>
                                </p:childTnLst>
                              </p:cTn>
                            </p:par>
                            <p:par>
                              <p:cTn id="20" fill="hold">
                                <p:stCondLst>
                                  <p:cond delay="2500"/>
                                </p:stCondLst>
                                <p:childTnLst>
                                  <p:par>
                                    <p:cTn id="21" presetID="2" presetClass="entr" presetSubtype="1" accel="54000" fill="hold" grpId="0" nodeType="afterEffect" p14:presetBounceEnd="54000">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14:bounceEnd="54000">
                                          <p:cBhvr additive="base">
                                            <p:cTn id="23" dur="1000" fill="hold"/>
                                            <p:tgtEl>
                                              <p:spTgt spid="24"/>
                                            </p:tgtEl>
                                            <p:attrNameLst>
                                              <p:attrName>ppt_x</p:attrName>
                                            </p:attrNameLst>
                                          </p:cBhvr>
                                          <p:tavLst>
                                            <p:tav tm="0">
                                              <p:val>
                                                <p:strVal val="#ppt_x"/>
                                              </p:val>
                                            </p:tav>
                                            <p:tav tm="100000">
                                              <p:val>
                                                <p:strVal val="#ppt_x"/>
                                              </p:val>
                                            </p:tav>
                                          </p:tavLst>
                                        </p:anim>
                                        <p:anim calcmode="lin" valueType="num" p14:bounceEnd="54000">
                                          <p:cBhvr additive="base">
                                            <p:cTn id="24" dur="1000" fill="hold"/>
                                            <p:tgtEl>
                                              <p:spTgt spid="24"/>
                                            </p:tgtEl>
                                            <p:attrNameLst>
                                              <p:attrName>ppt_y</p:attrName>
                                            </p:attrNameLst>
                                          </p:cBhvr>
                                          <p:tavLst>
                                            <p:tav tm="0">
                                              <p:val>
                                                <p:strVal val="0-#ppt_h/2"/>
                                              </p:val>
                                            </p:tav>
                                            <p:tav tm="100000">
                                              <p:val>
                                                <p:strVal val="#ppt_y"/>
                                              </p:val>
                                            </p:tav>
                                          </p:tavLst>
                                        </p:anim>
                                      </p:childTnLst>
                                    </p:cTn>
                                  </p:par>
                                </p:childTnLst>
                              </p:cTn>
                            </p:par>
                            <p:par>
                              <p:cTn id="25" fill="hold">
                                <p:stCondLst>
                                  <p:cond delay="3500"/>
                                </p:stCondLst>
                                <p:childTnLst>
                                  <p:par>
                                    <p:cTn id="26" presetID="8" presetClass="emph" presetSubtype="0" repeatCount="indefinite" fill="hold" nodeType="afterEffect">
                                      <p:stCondLst>
                                        <p:cond delay="0"/>
                                      </p:stCondLst>
                                      <p:childTnLst>
                                        <p:animRot by="21600000">
                                          <p:cBhvr>
                                            <p:cTn id="27" dur="20000" fill="hold"/>
                                            <p:tgtEl>
                                              <p:spTgt spid="28"/>
                                            </p:tgtEl>
                                            <p:attrNameLst>
                                              <p:attrName>r</p:attrName>
                                            </p:attrNameLst>
                                          </p:cBhvr>
                                        </p:animRot>
                                      </p:childTnLst>
                                    </p:cTn>
                                  </p:par>
                                  <p:par>
                                    <p:cTn id="28" presetID="8" presetClass="emph" presetSubtype="0" repeatCount="indefinite" fill="hold" nodeType="withEffect">
                                      <p:stCondLst>
                                        <p:cond delay="0"/>
                                      </p:stCondLst>
                                      <p:childTnLst>
                                        <p:animRot by="21600000">
                                          <p:cBhvr>
                                            <p:cTn id="29" dur="5000" fill="hold"/>
                                            <p:tgtEl>
                                              <p:spTgt spid="21"/>
                                            </p:tgtEl>
                                            <p:attrNameLst>
                                              <p:attrName>r</p:attrName>
                                            </p:attrNameLst>
                                          </p:cBhvr>
                                        </p:animRot>
                                      </p:childTnLst>
                                    </p:cTn>
                                  </p:par>
                                  <p:par>
                                    <p:cTn id="30" presetID="22" presetClass="entr" presetSubtype="8" fill="hold" grpId="0" nodeType="withEffect">
                                      <p:stCondLst>
                                        <p:cond delay="0"/>
                                      </p:stCondLst>
                                      <p:iterate type="lt">
                                        <p:tmPct val="10000"/>
                                      </p:iterate>
                                      <p:childTnLst>
                                        <p:set>
                                          <p:cBhvr>
                                            <p:cTn id="31" dur="1" fill="hold">
                                              <p:stCondLst>
                                                <p:cond delay="0"/>
                                              </p:stCondLst>
                                            </p:cTn>
                                            <p:tgtEl>
                                              <p:spTgt spid="29"/>
                                            </p:tgtEl>
                                            <p:attrNameLst>
                                              <p:attrName>style.visibility</p:attrName>
                                            </p:attrNameLst>
                                          </p:cBhvr>
                                          <p:to>
                                            <p:strVal val="visible"/>
                                          </p:to>
                                        </p:set>
                                        <p:animEffect transition="in" filter="wipe(left)">
                                          <p:cBhvr>
                                            <p:cTn id="32" dur="500"/>
                                            <p:tgtEl>
                                              <p:spTgt spid="29"/>
                                            </p:tgtEl>
                                          </p:cBhvr>
                                        </p:animEffect>
                                      </p:childTnLst>
                                    </p:cTn>
                                  </p:par>
                                  <p:par>
                                    <p:cTn id="33" presetID="10" presetClass="entr" presetSubtype="0" fill="hold" nodeType="withEffect">
                                      <p:stCondLst>
                                        <p:cond delay="0"/>
                                      </p:stCondLst>
                                      <p:iterate type="lt">
                                        <p:tmPct val="10000"/>
                                      </p:iterate>
                                      <p:childTnLst>
                                        <p:set>
                                          <p:cBhvr>
                                            <p:cTn id="34" dur="1" fill="hold">
                                              <p:stCondLst>
                                                <p:cond delay="0"/>
                                              </p:stCondLst>
                                            </p:cTn>
                                            <p:tgtEl>
                                              <p:spTgt spid="29">
                                                <p:txEl>
                                                  <p:pRg st="0" end="0"/>
                                                </p:txEl>
                                              </p:spTgt>
                                            </p:tgtEl>
                                            <p:attrNameLst>
                                              <p:attrName>style.visibility</p:attrName>
                                            </p:attrNameLst>
                                          </p:cBhvr>
                                          <p:to>
                                            <p:strVal val="visible"/>
                                          </p:to>
                                        </p:set>
                                        <p:animEffect transition="in" filter="fade">
                                          <p:cBhvr>
                                            <p:cTn id="35" dur="500"/>
                                            <p:tgtEl>
                                              <p:spTgt spid="29">
                                                <p:txEl>
                                                  <p:pRg st="0" end="0"/>
                                                </p:txEl>
                                              </p:spTgt>
                                            </p:tgtEl>
                                          </p:cBhvr>
                                        </p:animEffect>
                                      </p:childTnLst>
                                    </p:cTn>
                                  </p:par>
                                  <p:par>
                                    <p:cTn id="36" presetID="10" presetClass="entr" presetSubtype="0" fill="hold" nodeType="withEffect">
                                      <p:stCondLst>
                                        <p:cond delay="0"/>
                                      </p:stCondLst>
                                      <p:iterate type="lt">
                                        <p:tmPct val="10000"/>
                                      </p:iterate>
                                      <p:childTnLst>
                                        <p:set>
                                          <p:cBhvr>
                                            <p:cTn id="37" dur="1" fill="hold">
                                              <p:stCondLst>
                                                <p:cond delay="0"/>
                                              </p:stCondLst>
                                            </p:cTn>
                                            <p:tgtEl>
                                              <p:spTgt spid="29">
                                                <p:txEl>
                                                  <p:pRg st="1" end="1"/>
                                                </p:txEl>
                                              </p:spTgt>
                                            </p:tgtEl>
                                            <p:attrNameLst>
                                              <p:attrName>style.visibility</p:attrName>
                                            </p:attrNameLst>
                                          </p:cBhvr>
                                          <p:to>
                                            <p:strVal val="visible"/>
                                          </p:to>
                                        </p:set>
                                        <p:animEffect transition="in" filter="fade">
                                          <p:cBhvr>
                                            <p:cTn id="38" dur="500"/>
                                            <p:tgtEl>
                                              <p:spTgt spid="29">
                                                <p:txEl>
                                                  <p:pRg st="1" end="1"/>
                                                </p:txEl>
                                              </p:spTgt>
                                            </p:tgtEl>
                                          </p:cBhvr>
                                        </p:animEffect>
                                      </p:childTnLst>
                                    </p:cTn>
                                  </p:par>
                                  <p:par>
                                    <p:cTn id="39" presetID="42"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
                                              </p:val>
                                            </p:tav>
                                            <p:tav tm="100000">
                                              <p:val>
                                                <p:strVal val="#ppt_x"/>
                                              </p:val>
                                            </p:tav>
                                          </p:tavLst>
                                        </p:anim>
                                        <p:anim calcmode="lin" valueType="num">
                                          <p:cBhvr>
                                            <p:cTn id="43" dur="1000" fill="hold"/>
                                            <p:tgtEl>
                                              <p:spTgt spid="16"/>
                                            </p:tgtEl>
                                            <p:attrNameLst>
                                              <p:attrName>ppt_y</p:attrName>
                                            </p:attrNameLst>
                                          </p:cBhvr>
                                          <p:tavLst>
                                            <p:tav tm="0">
                                              <p:val>
                                                <p:strVal val="#ppt_y+.1"/>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ppt_x"/>
                                              </p:val>
                                            </p:tav>
                                            <p:tav tm="100000">
                                              <p:val>
                                                <p:strVal val="#ppt_x"/>
                                              </p:val>
                                            </p:tav>
                                          </p:tavLst>
                                        </p:anim>
                                        <p:anim calcmode="lin" valueType="num">
                                          <p:cBhvr additive="base">
                                            <p:cTn id="4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4" grpId="0" animBg="1"/>
          <p:bldP spid="29"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6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1+#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ppt_w</p:attrName>
                                            </p:attrNameLst>
                                          </p:cBhvr>
                                          <p:tavLst>
                                            <p:tav tm="0">
                                              <p:val>
                                                <p:fltVal val="0"/>
                                              </p:val>
                                            </p:tav>
                                            <p:tav tm="100000">
                                              <p:val>
                                                <p:strVal val="#ppt_w"/>
                                              </p:val>
                                            </p:tav>
                                          </p:tavLst>
                                        </p:anim>
                                        <p:anim calcmode="lin" valueType="num">
                                          <p:cBhvr>
                                            <p:cTn id="18" dur="1000" fill="hold"/>
                                            <p:tgtEl>
                                              <p:spTgt spid="17"/>
                                            </p:tgtEl>
                                            <p:attrNameLst>
                                              <p:attrName>ppt_h</p:attrName>
                                            </p:attrNameLst>
                                          </p:cBhvr>
                                          <p:tavLst>
                                            <p:tav tm="0">
                                              <p:val>
                                                <p:fltVal val="0"/>
                                              </p:val>
                                            </p:tav>
                                            <p:tav tm="100000">
                                              <p:val>
                                                <p:strVal val="#ppt_h"/>
                                              </p:val>
                                            </p:tav>
                                          </p:tavLst>
                                        </p:anim>
                                        <p:animEffect transition="in" filter="fade">
                                          <p:cBhvr>
                                            <p:cTn id="19" dur="1000"/>
                                            <p:tgtEl>
                                              <p:spTgt spid="17"/>
                                            </p:tgtEl>
                                          </p:cBhvr>
                                        </p:animEffect>
                                      </p:childTnLst>
                                    </p:cTn>
                                  </p:par>
                                </p:childTnLst>
                              </p:cTn>
                            </p:par>
                            <p:par>
                              <p:cTn id="20" fill="hold">
                                <p:stCondLst>
                                  <p:cond delay="2500"/>
                                </p:stCondLst>
                                <p:childTnLst>
                                  <p:par>
                                    <p:cTn id="21" presetID="2" presetClass="entr" presetSubtype="1" accel="5400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1000" fill="hold"/>
                                            <p:tgtEl>
                                              <p:spTgt spid="24"/>
                                            </p:tgtEl>
                                            <p:attrNameLst>
                                              <p:attrName>ppt_x</p:attrName>
                                            </p:attrNameLst>
                                          </p:cBhvr>
                                          <p:tavLst>
                                            <p:tav tm="0">
                                              <p:val>
                                                <p:strVal val="#ppt_x"/>
                                              </p:val>
                                            </p:tav>
                                            <p:tav tm="100000">
                                              <p:val>
                                                <p:strVal val="#ppt_x"/>
                                              </p:val>
                                            </p:tav>
                                          </p:tavLst>
                                        </p:anim>
                                        <p:anim calcmode="lin" valueType="num">
                                          <p:cBhvr additive="base">
                                            <p:cTn id="24" dur="1000" fill="hold"/>
                                            <p:tgtEl>
                                              <p:spTgt spid="24"/>
                                            </p:tgtEl>
                                            <p:attrNameLst>
                                              <p:attrName>ppt_y</p:attrName>
                                            </p:attrNameLst>
                                          </p:cBhvr>
                                          <p:tavLst>
                                            <p:tav tm="0">
                                              <p:val>
                                                <p:strVal val="0-#ppt_h/2"/>
                                              </p:val>
                                            </p:tav>
                                            <p:tav tm="100000">
                                              <p:val>
                                                <p:strVal val="#ppt_y"/>
                                              </p:val>
                                            </p:tav>
                                          </p:tavLst>
                                        </p:anim>
                                      </p:childTnLst>
                                    </p:cTn>
                                  </p:par>
                                </p:childTnLst>
                              </p:cTn>
                            </p:par>
                            <p:par>
                              <p:cTn id="25" fill="hold">
                                <p:stCondLst>
                                  <p:cond delay="3500"/>
                                </p:stCondLst>
                                <p:childTnLst>
                                  <p:par>
                                    <p:cTn id="26" presetID="8" presetClass="emph" presetSubtype="0" repeatCount="indefinite" fill="hold" nodeType="afterEffect">
                                      <p:stCondLst>
                                        <p:cond delay="0"/>
                                      </p:stCondLst>
                                      <p:childTnLst>
                                        <p:animRot by="21600000">
                                          <p:cBhvr>
                                            <p:cTn id="27" dur="20000" fill="hold"/>
                                            <p:tgtEl>
                                              <p:spTgt spid="28"/>
                                            </p:tgtEl>
                                            <p:attrNameLst>
                                              <p:attrName>r</p:attrName>
                                            </p:attrNameLst>
                                          </p:cBhvr>
                                        </p:animRot>
                                      </p:childTnLst>
                                    </p:cTn>
                                  </p:par>
                                  <p:par>
                                    <p:cTn id="28" presetID="8" presetClass="emph" presetSubtype="0" repeatCount="indefinite" fill="hold" nodeType="withEffect">
                                      <p:stCondLst>
                                        <p:cond delay="0"/>
                                      </p:stCondLst>
                                      <p:childTnLst>
                                        <p:animRot by="21600000">
                                          <p:cBhvr>
                                            <p:cTn id="29" dur="5000" fill="hold"/>
                                            <p:tgtEl>
                                              <p:spTgt spid="21"/>
                                            </p:tgtEl>
                                            <p:attrNameLst>
                                              <p:attrName>r</p:attrName>
                                            </p:attrNameLst>
                                          </p:cBhvr>
                                        </p:animRot>
                                      </p:childTnLst>
                                    </p:cTn>
                                  </p:par>
                                  <p:par>
                                    <p:cTn id="30" presetID="22" presetClass="entr" presetSubtype="8" fill="hold" grpId="0" nodeType="withEffect">
                                      <p:stCondLst>
                                        <p:cond delay="0"/>
                                      </p:stCondLst>
                                      <p:iterate type="lt">
                                        <p:tmPct val="10000"/>
                                      </p:iterate>
                                      <p:childTnLst>
                                        <p:set>
                                          <p:cBhvr>
                                            <p:cTn id="31" dur="1" fill="hold">
                                              <p:stCondLst>
                                                <p:cond delay="0"/>
                                              </p:stCondLst>
                                            </p:cTn>
                                            <p:tgtEl>
                                              <p:spTgt spid="29"/>
                                            </p:tgtEl>
                                            <p:attrNameLst>
                                              <p:attrName>style.visibility</p:attrName>
                                            </p:attrNameLst>
                                          </p:cBhvr>
                                          <p:to>
                                            <p:strVal val="visible"/>
                                          </p:to>
                                        </p:set>
                                        <p:animEffect transition="in" filter="wipe(left)">
                                          <p:cBhvr>
                                            <p:cTn id="32" dur="500"/>
                                            <p:tgtEl>
                                              <p:spTgt spid="29"/>
                                            </p:tgtEl>
                                          </p:cBhvr>
                                        </p:animEffect>
                                      </p:childTnLst>
                                    </p:cTn>
                                  </p:par>
                                  <p:par>
                                    <p:cTn id="33" presetID="10" presetClass="entr" presetSubtype="0" fill="hold" nodeType="withEffect">
                                      <p:stCondLst>
                                        <p:cond delay="0"/>
                                      </p:stCondLst>
                                      <p:iterate type="lt">
                                        <p:tmPct val="10000"/>
                                      </p:iterate>
                                      <p:childTnLst>
                                        <p:set>
                                          <p:cBhvr>
                                            <p:cTn id="34" dur="1" fill="hold">
                                              <p:stCondLst>
                                                <p:cond delay="0"/>
                                              </p:stCondLst>
                                            </p:cTn>
                                            <p:tgtEl>
                                              <p:spTgt spid="29">
                                                <p:txEl>
                                                  <p:pRg st="0" end="0"/>
                                                </p:txEl>
                                              </p:spTgt>
                                            </p:tgtEl>
                                            <p:attrNameLst>
                                              <p:attrName>style.visibility</p:attrName>
                                            </p:attrNameLst>
                                          </p:cBhvr>
                                          <p:to>
                                            <p:strVal val="visible"/>
                                          </p:to>
                                        </p:set>
                                        <p:animEffect transition="in" filter="fade">
                                          <p:cBhvr>
                                            <p:cTn id="35" dur="500"/>
                                            <p:tgtEl>
                                              <p:spTgt spid="29">
                                                <p:txEl>
                                                  <p:pRg st="0" end="0"/>
                                                </p:txEl>
                                              </p:spTgt>
                                            </p:tgtEl>
                                          </p:cBhvr>
                                        </p:animEffect>
                                      </p:childTnLst>
                                    </p:cTn>
                                  </p:par>
                                  <p:par>
                                    <p:cTn id="36" presetID="10" presetClass="entr" presetSubtype="0" fill="hold" nodeType="withEffect">
                                      <p:stCondLst>
                                        <p:cond delay="0"/>
                                      </p:stCondLst>
                                      <p:iterate type="lt">
                                        <p:tmPct val="10000"/>
                                      </p:iterate>
                                      <p:childTnLst>
                                        <p:set>
                                          <p:cBhvr>
                                            <p:cTn id="37" dur="1" fill="hold">
                                              <p:stCondLst>
                                                <p:cond delay="0"/>
                                              </p:stCondLst>
                                            </p:cTn>
                                            <p:tgtEl>
                                              <p:spTgt spid="29">
                                                <p:txEl>
                                                  <p:pRg st="1" end="1"/>
                                                </p:txEl>
                                              </p:spTgt>
                                            </p:tgtEl>
                                            <p:attrNameLst>
                                              <p:attrName>style.visibility</p:attrName>
                                            </p:attrNameLst>
                                          </p:cBhvr>
                                          <p:to>
                                            <p:strVal val="visible"/>
                                          </p:to>
                                        </p:set>
                                        <p:animEffect transition="in" filter="fade">
                                          <p:cBhvr>
                                            <p:cTn id="38" dur="500"/>
                                            <p:tgtEl>
                                              <p:spTgt spid="29">
                                                <p:txEl>
                                                  <p:pRg st="1" end="1"/>
                                                </p:txEl>
                                              </p:spTgt>
                                            </p:tgtEl>
                                          </p:cBhvr>
                                        </p:animEffect>
                                      </p:childTnLst>
                                    </p:cTn>
                                  </p:par>
                                  <p:par>
                                    <p:cTn id="39" presetID="42"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
                                              </p:val>
                                            </p:tav>
                                            <p:tav tm="100000">
                                              <p:val>
                                                <p:strVal val="#ppt_x"/>
                                              </p:val>
                                            </p:tav>
                                          </p:tavLst>
                                        </p:anim>
                                        <p:anim calcmode="lin" valueType="num">
                                          <p:cBhvr>
                                            <p:cTn id="43" dur="1000" fill="hold"/>
                                            <p:tgtEl>
                                              <p:spTgt spid="16"/>
                                            </p:tgtEl>
                                            <p:attrNameLst>
                                              <p:attrName>ppt_y</p:attrName>
                                            </p:attrNameLst>
                                          </p:cBhvr>
                                          <p:tavLst>
                                            <p:tav tm="0">
                                              <p:val>
                                                <p:strVal val="#ppt_y+.1"/>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ppt_x"/>
                                              </p:val>
                                            </p:tav>
                                            <p:tav tm="100000">
                                              <p:val>
                                                <p:strVal val="#ppt_x"/>
                                              </p:val>
                                            </p:tav>
                                          </p:tavLst>
                                        </p:anim>
                                        <p:anim calcmode="lin" valueType="num">
                                          <p:cBhvr additive="base">
                                            <p:cTn id="4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4" grpId="0" animBg="1"/>
          <p:bldP spid="29"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A39558-3342-19B4-8AD6-BB8D312AF1BD}"/>
              </a:ext>
            </a:extLst>
          </p:cNvPr>
          <p:cNvSpPr txBox="1"/>
          <p:nvPr/>
        </p:nvSpPr>
        <p:spPr>
          <a:xfrm>
            <a:off x="97313" y="84556"/>
            <a:ext cx="11946641" cy="1015663"/>
          </a:xfrm>
          <a:prstGeom prst="rect">
            <a:avLst/>
          </a:prstGeom>
          <a:solidFill>
            <a:schemeClr val="accent4">
              <a:lumMod val="20000"/>
              <a:lumOff val="80000"/>
            </a:schemeClr>
          </a:solidFill>
          <a:ln>
            <a:solidFill>
              <a:srgbClr val="7030A0"/>
            </a:solidFill>
          </a:ln>
          <a:effectLst>
            <a:outerShdw blurRad="50800" dist="38100" dir="2700000" algn="tl" rotWithShape="0">
              <a:prstClr val="black">
                <a:alpha val="40000"/>
              </a:prstClr>
            </a:outerShdw>
          </a:effectLst>
        </p:spPr>
        <p:txBody>
          <a:bodyPr wrap="square">
            <a:spAutoFit/>
          </a:bodyPr>
          <a:lstStyle/>
          <a:p>
            <a:r>
              <a:rPr lang="uk-UA" sz="2000" b="1" dirty="0"/>
              <a:t>З дитинства ви знайомі з мультиплікацією. Із цікавістю ви, мабуть, стежили за пригодами козаків, Капі-</a:t>
            </a:r>
            <a:r>
              <a:rPr lang="uk-UA" sz="2000" b="1" dirty="0" err="1"/>
              <a:t>тошки</a:t>
            </a:r>
            <a:r>
              <a:rPr lang="uk-UA" sz="2000" b="1" dirty="0"/>
              <a:t> та інших героїв мультфільмів. </a:t>
            </a:r>
            <a:r>
              <a:rPr lang="uk-UA" sz="2000" b="1" dirty="0" err="1"/>
              <a:t>Tермін</a:t>
            </a:r>
            <a:r>
              <a:rPr lang="uk-UA" sz="2000" b="1" dirty="0"/>
              <a:t> </a:t>
            </a:r>
            <a:r>
              <a:rPr lang="uk-UA" sz="2000" b="1" dirty="0">
                <a:solidFill>
                  <a:srgbClr val="FF0000"/>
                </a:solidFill>
              </a:rPr>
              <a:t>Мультиплікація</a:t>
            </a:r>
            <a:r>
              <a:rPr lang="uk-UA" sz="2000" b="1" dirty="0"/>
              <a:t> має походження: від слів </a:t>
            </a:r>
            <a:r>
              <a:rPr lang="uk-UA" sz="2000" b="1" i="1" dirty="0" err="1"/>
              <a:t>mul</a:t>
            </a:r>
            <a:r>
              <a:rPr lang="en-US" sz="2000" b="1" i="1" dirty="0"/>
              <a:t>t</a:t>
            </a:r>
            <a:r>
              <a:rPr lang="uk-UA" sz="2000" b="1" i="1" dirty="0" err="1"/>
              <a:t>iplex</a:t>
            </a:r>
            <a:r>
              <a:rPr lang="uk-UA" sz="2000" b="1" dirty="0"/>
              <a:t>, що </a:t>
            </a:r>
            <a:r>
              <a:rPr lang="uk-UA" sz="2000" b="1" dirty="0" err="1"/>
              <a:t>озна-чає</a:t>
            </a:r>
            <a:r>
              <a:rPr lang="uk-UA" sz="2000" b="1" dirty="0"/>
              <a:t> складений з багатьох частин,	та </a:t>
            </a:r>
            <a:r>
              <a:rPr lang="uk-UA" sz="2000" b="1" i="1" dirty="0" err="1"/>
              <a:t>mul</a:t>
            </a:r>
            <a:r>
              <a:rPr lang="en-US" sz="2000" b="1" i="1" dirty="0"/>
              <a:t>t</a:t>
            </a:r>
            <a:r>
              <a:rPr lang="uk-UA" sz="2000" b="1" i="1" dirty="0" err="1"/>
              <a:t>iplica</a:t>
            </a:r>
            <a:r>
              <a:rPr lang="en-US" sz="2000" b="1" i="1" dirty="0"/>
              <a:t>t</a:t>
            </a:r>
            <a:r>
              <a:rPr lang="uk-UA" sz="2000" b="1" i="1" dirty="0" err="1"/>
              <a:t>io</a:t>
            </a:r>
            <a:r>
              <a:rPr lang="uk-UA" sz="2000" b="1" i="1" dirty="0"/>
              <a:t> </a:t>
            </a:r>
            <a:r>
              <a:rPr lang="uk-UA" sz="2000" b="1" dirty="0"/>
              <a:t>–	той, що	примножує, збільшує.</a:t>
            </a:r>
          </a:p>
        </p:txBody>
      </p:sp>
      <p:pic>
        <p:nvPicPr>
          <p:cNvPr id="6" name="Рисунок 5">
            <a:extLst>
              <a:ext uri="{FF2B5EF4-FFF2-40B4-BE49-F238E27FC236}">
                <a16:creationId xmlns:a16="http://schemas.microsoft.com/office/drawing/2014/main" id="{57B50CD5-C1F2-AED5-33B2-914BF78BADCC}"/>
              </a:ext>
            </a:extLst>
          </p:cNvPr>
          <p:cNvPicPr>
            <a:picLocks noChangeAspect="1"/>
          </p:cNvPicPr>
          <p:nvPr/>
        </p:nvPicPr>
        <p:blipFill rotWithShape="1">
          <a:blip r:embed="rId2"/>
          <a:srcRect l="22572" t="32382" r="5786" b="12253"/>
          <a:stretch/>
        </p:blipFill>
        <p:spPr>
          <a:xfrm>
            <a:off x="-1" y="1205023"/>
            <a:ext cx="12132975" cy="5274154"/>
          </a:xfrm>
          <a:prstGeom prst="rect">
            <a:avLst/>
          </a:prstGeom>
        </p:spPr>
      </p:pic>
      <p:pic>
        <p:nvPicPr>
          <p:cNvPr id="7" name="Рисунок 6">
            <a:hlinkClick r:id="rId3"/>
            <a:extLst>
              <a:ext uri="{FF2B5EF4-FFF2-40B4-BE49-F238E27FC236}">
                <a16:creationId xmlns:a16="http://schemas.microsoft.com/office/drawing/2014/main" id="{F13D233B-C148-AAFD-5D26-120D7664B4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39794" y="5764228"/>
            <a:ext cx="2804160" cy="1093771"/>
          </a:xfrm>
          <a:prstGeom prst="rect">
            <a:avLst/>
          </a:prstGeom>
        </p:spPr>
      </p:pic>
    </p:spTree>
    <p:extLst>
      <p:ext uri="{BB962C8B-B14F-4D97-AF65-F5344CB8AC3E}">
        <p14:creationId xmlns:p14="http://schemas.microsoft.com/office/powerpoint/2010/main" val="506812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ppt_x"/>
                                          </p:val>
                                        </p:tav>
                                        <p:tav tm="100000">
                                          <p:val>
                                            <p:strVal val="#ppt_x"/>
                                          </p:val>
                                        </p:tav>
                                      </p:tavLst>
                                    </p:anim>
                                    <p:anim calcmode="lin" valueType="num">
                                      <p:cBhvr additive="base">
                                        <p:cTn id="1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B4DBC40-0F34-6A2F-914D-11A21671CC52}"/>
              </a:ext>
            </a:extLst>
          </p:cNvPr>
          <p:cNvSpPr txBox="1"/>
          <p:nvPr/>
        </p:nvSpPr>
        <p:spPr>
          <a:xfrm>
            <a:off x="97313" y="84556"/>
            <a:ext cx="11946641" cy="1015663"/>
          </a:xfrm>
          <a:prstGeom prst="rect">
            <a:avLst/>
          </a:prstGeom>
          <a:solidFill>
            <a:schemeClr val="accent4">
              <a:lumMod val="20000"/>
              <a:lumOff val="80000"/>
            </a:schemeClr>
          </a:solidFill>
          <a:ln>
            <a:solidFill>
              <a:srgbClr val="7030A0"/>
            </a:solidFill>
          </a:ln>
          <a:effectLst>
            <a:outerShdw blurRad="50800" dist="38100" dir="2700000" algn="tl" rotWithShape="0">
              <a:prstClr val="black">
                <a:alpha val="40000"/>
              </a:prstClr>
            </a:outerShdw>
          </a:effectLst>
        </p:spPr>
        <p:txBody>
          <a:bodyPr wrap="square">
            <a:spAutoFit/>
          </a:bodyPr>
          <a:lstStyle/>
          <a:p>
            <a:r>
              <a:rPr lang="uk-UA" sz="2000" b="1" dirty="0"/>
              <a:t>В українській мові під </a:t>
            </a:r>
            <a:r>
              <a:rPr lang="uk-UA" sz="2000" b="1" dirty="0">
                <a:solidFill>
                  <a:srgbClr val="FF0000"/>
                </a:solidFill>
              </a:rPr>
              <a:t>мультиплікацією</a:t>
            </a:r>
            <a:r>
              <a:rPr lang="uk-UA" sz="2000" b="1" dirty="0"/>
              <a:t> розуміють особливий вид кіномистецтва, що базується на серії статичних зображень, які відтворюють послідовні фази переміщень і створюють на екрані ілюзію</a:t>
            </a:r>
            <a:r>
              <a:rPr lang="uk-UA" sz="2000" b="1" i="1" dirty="0"/>
              <a:t> </a:t>
            </a:r>
            <a:r>
              <a:rPr lang="uk-UA" sz="2000" b="1" dirty="0"/>
              <a:t>руху об’єктів.</a:t>
            </a:r>
          </a:p>
        </p:txBody>
      </p:sp>
      <p:pic>
        <p:nvPicPr>
          <p:cNvPr id="6" name="Рисунок 5">
            <a:extLst>
              <a:ext uri="{FF2B5EF4-FFF2-40B4-BE49-F238E27FC236}">
                <a16:creationId xmlns:a16="http://schemas.microsoft.com/office/drawing/2014/main" id="{C79075F7-718F-C51C-FAE9-0D4BED32A8E3}"/>
              </a:ext>
            </a:extLst>
          </p:cNvPr>
          <p:cNvPicPr>
            <a:picLocks noChangeAspect="1"/>
          </p:cNvPicPr>
          <p:nvPr/>
        </p:nvPicPr>
        <p:blipFill rotWithShape="1">
          <a:blip r:embed="rId2"/>
          <a:srcRect l="22500" t="31619" r="5572" b="9079"/>
          <a:stretch/>
        </p:blipFill>
        <p:spPr>
          <a:xfrm>
            <a:off x="97313" y="1152771"/>
            <a:ext cx="12119951" cy="5620673"/>
          </a:xfrm>
          <a:prstGeom prst="rect">
            <a:avLst/>
          </a:prstGeom>
        </p:spPr>
      </p:pic>
      <p:pic>
        <p:nvPicPr>
          <p:cNvPr id="7" name="Рисунок 6">
            <a:hlinkClick r:id="rId3"/>
            <a:extLst>
              <a:ext uri="{FF2B5EF4-FFF2-40B4-BE49-F238E27FC236}">
                <a16:creationId xmlns:a16="http://schemas.microsoft.com/office/drawing/2014/main" id="{B8F662E2-1EAC-99A1-741E-DEF0F02932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39794" y="5764228"/>
            <a:ext cx="2804160" cy="1093771"/>
          </a:xfrm>
          <a:prstGeom prst="rect">
            <a:avLst/>
          </a:prstGeom>
        </p:spPr>
      </p:pic>
    </p:spTree>
    <p:extLst>
      <p:ext uri="{BB962C8B-B14F-4D97-AF65-F5344CB8AC3E}">
        <p14:creationId xmlns:p14="http://schemas.microsoft.com/office/powerpoint/2010/main" val="340197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ppt_x"/>
                                          </p:val>
                                        </p:tav>
                                        <p:tav tm="100000">
                                          <p:val>
                                            <p:strVal val="#ppt_x"/>
                                          </p:val>
                                        </p:tav>
                                      </p:tavLst>
                                    </p:anim>
                                    <p:anim calcmode="lin" valueType="num">
                                      <p:cBhvr additive="base">
                                        <p:cTn id="1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B4DBC40-0F34-6A2F-914D-11A21671CC52}"/>
              </a:ext>
            </a:extLst>
          </p:cNvPr>
          <p:cNvSpPr txBox="1"/>
          <p:nvPr/>
        </p:nvSpPr>
        <p:spPr>
          <a:xfrm>
            <a:off x="97313" y="84556"/>
            <a:ext cx="11946641" cy="707886"/>
          </a:xfrm>
          <a:prstGeom prst="rect">
            <a:avLst/>
          </a:prstGeom>
          <a:solidFill>
            <a:schemeClr val="accent4">
              <a:lumMod val="20000"/>
              <a:lumOff val="80000"/>
            </a:schemeClr>
          </a:solidFill>
          <a:ln>
            <a:solidFill>
              <a:srgbClr val="7030A0"/>
            </a:solidFill>
          </a:ln>
          <a:effectLst>
            <a:outerShdw blurRad="50800" dist="38100" dir="2700000" algn="tl" rotWithShape="0">
              <a:prstClr val="black">
                <a:alpha val="40000"/>
              </a:prstClr>
            </a:outerShdw>
          </a:effectLst>
        </p:spPr>
        <p:txBody>
          <a:bodyPr wrap="square">
            <a:spAutoFit/>
          </a:bodyPr>
          <a:lstStyle/>
          <a:p>
            <a:r>
              <a:rPr lang="uk-UA" sz="2000" b="1" dirty="0"/>
              <a:t>Синонімом </a:t>
            </a:r>
            <a:r>
              <a:rPr lang="uk-UA" sz="2000" b="1" dirty="0" err="1"/>
              <a:t>терміна</a:t>
            </a:r>
            <a:r>
              <a:rPr lang="uk-UA" sz="2000" b="1" dirty="0"/>
              <a:t> «мультиплікація» є термін </a:t>
            </a:r>
            <a:r>
              <a:rPr lang="uk-UA" sz="2000" b="1" dirty="0">
                <a:solidFill>
                  <a:srgbClr val="FF0000"/>
                </a:solidFill>
              </a:rPr>
              <a:t>анімація</a:t>
            </a:r>
            <a:r>
              <a:rPr lang="uk-UA" sz="2000" b="1" dirty="0"/>
              <a:t>. Цей термін є основним для позначення цього виду кіномистецтва у Європі, США та </a:t>
            </a:r>
            <a:r>
              <a:rPr lang="uk-UA" sz="2000" b="1" dirty="0" err="1"/>
              <a:t>багатьоx</a:t>
            </a:r>
            <a:r>
              <a:rPr lang="uk-UA" sz="2000" b="1" dirty="0"/>
              <a:t> </a:t>
            </a:r>
            <a:r>
              <a:rPr lang="uk-UA" sz="2000" b="1" dirty="0" err="1"/>
              <a:t>іншиx</a:t>
            </a:r>
            <a:r>
              <a:rPr lang="uk-UA" sz="2000" b="1" dirty="0"/>
              <a:t> </a:t>
            </a:r>
            <a:r>
              <a:rPr lang="uk-UA" sz="2000" b="1" dirty="0" err="1"/>
              <a:t>країнаx</a:t>
            </a:r>
            <a:r>
              <a:rPr lang="uk-UA" sz="2000" b="1" dirty="0"/>
              <a:t>.</a:t>
            </a:r>
          </a:p>
        </p:txBody>
      </p:sp>
      <p:pic>
        <p:nvPicPr>
          <p:cNvPr id="6" name="Рисунок 5">
            <a:extLst>
              <a:ext uri="{FF2B5EF4-FFF2-40B4-BE49-F238E27FC236}">
                <a16:creationId xmlns:a16="http://schemas.microsoft.com/office/drawing/2014/main" id="{47FB3A32-BB77-7C0D-D9F4-00AE351C837F}"/>
              </a:ext>
            </a:extLst>
          </p:cNvPr>
          <p:cNvPicPr>
            <a:picLocks noChangeAspect="1"/>
          </p:cNvPicPr>
          <p:nvPr/>
        </p:nvPicPr>
        <p:blipFill rotWithShape="1">
          <a:blip r:embed="rId2"/>
          <a:srcRect l="28357" t="28826" r="10214" b="10604"/>
          <a:stretch/>
        </p:blipFill>
        <p:spPr>
          <a:xfrm>
            <a:off x="1031966" y="957943"/>
            <a:ext cx="10128068" cy="5617543"/>
          </a:xfrm>
          <a:prstGeom prst="rect">
            <a:avLst/>
          </a:prstGeom>
        </p:spPr>
      </p:pic>
      <p:pic>
        <p:nvPicPr>
          <p:cNvPr id="7" name="Рисунок 6">
            <a:hlinkClick r:id="rId3"/>
            <a:extLst>
              <a:ext uri="{FF2B5EF4-FFF2-40B4-BE49-F238E27FC236}">
                <a16:creationId xmlns:a16="http://schemas.microsoft.com/office/drawing/2014/main" id="{1E43E01C-0013-41B1-CF6A-5459DE2219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39794" y="5764228"/>
            <a:ext cx="2804160" cy="1093771"/>
          </a:xfrm>
          <a:prstGeom prst="rect">
            <a:avLst/>
          </a:prstGeom>
        </p:spPr>
      </p:pic>
    </p:spTree>
    <p:extLst>
      <p:ext uri="{BB962C8B-B14F-4D97-AF65-F5344CB8AC3E}">
        <p14:creationId xmlns:p14="http://schemas.microsoft.com/office/powerpoint/2010/main" val="91322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ppt_x"/>
                                          </p:val>
                                        </p:tav>
                                        <p:tav tm="100000">
                                          <p:val>
                                            <p:strVal val="#ppt_x"/>
                                          </p:val>
                                        </p:tav>
                                      </p:tavLst>
                                    </p:anim>
                                    <p:anim calcmode="lin" valueType="num">
                                      <p:cBhvr additive="base">
                                        <p:cTn id="1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D60C8F3-CC7F-A819-8AA4-C2CF5513DDBC}"/>
              </a:ext>
            </a:extLst>
          </p:cNvPr>
          <p:cNvSpPr txBox="1"/>
          <p:nvPr/>
        </p:nvSpPr>
        <p:spPr>
          <a:xfrm>
            <a:off x="97313" y="84556"/>
            <a:ext cx="11946641" cy="1015663"/>
          </a:xfrm>
          <a:prstGeom prst="rect">
            <a:avLst/>
          </a:prstGeom>
          <a:solidFill>
            <a:schemeClr val="accent4">
              <a:lumMod val="20000"/>
              <a:lumOff val="80000"/>
            </a:schemeClr>
          </a:solidFill>
          <a:ln>
            <a:solidFill>
              <a:srgbClr val="7030A0"/>
            </a:solidFill>
          </a:ln>
          <a:effectLst>
            <a:outerShdw blurRad="50800" dist="38100" dir="2700000" algn="tl" rotWithShape="0">
              <a:prstClr val="black">
                <a:alpha val="40000"/>
              </a:prstClr>
            </a:outerShdw>
          </a:effectLst>
        </p:spPr>
        <p:txBody>
          <a:bodyPr wrap="square">
            <a:spAutoFit/>
          </a:bodyPr>
          <a:lstStyle/>
          <a:p>
            <a:r>
              <a:rPr lang="uk-UA" sz="2000" b="1" dirty="0"/>
              <a:t>Анімація має давню історію. Доволі давно було помічено, що коли серію малюнків, на </a:t>
            </a:r>
            <a:r>
              <a:rPr lang="uk-UA" sz="2000" b="1" dirty="0" err="1"/>
              <a:t>якиx</a:t>
            </a:r>
            <a:r>
              <a:rPr lang="uk-UA" sz="2000" b="1" dirty="0"/>
              <a:t> зображено зміну положення об’єкта або його частин, показувати послідовно протягом короткого часу, то утворю-</a:t>
            </a:r>
            <a:r>
              <a:rPr lang="uk-UA" sz="2000" b="1" dirty="0" err="1"/>
              <a:t>ється</a:t>
            </a:r>
            <a:r>
              <a:rPr lang="uk-UA" sz="2000" b="1" dirty="0"/>
              <a:t> ілюзія </a:t>
            </a:r>
            <a:r>
              <a:rPr lang="uk-UA" sz="2000" b="1" dirty="0" err="1"/>
              <a:t>руxу</a:t>
            </a:r>
            <a:r>
              <a:rPr lang="uk-UA" sz="2000" b="1" dirty="0"/>
              <a:t> об’єкта.</a:t>
            </a:r>
          </a:p>
        </p:txBody>
      </p:sp>
      <p:pic>
        <p:nvPicPr>
          <p:cNvPr id="5" name="Рисунок 4">
            <a:extLst>
              <a:ext uri="{FF2B5EF4-FFF2-40B4-BE49-F238E27FC236}">
                <a16:creationId xmlns:a16="http://schemas.microsoft.com/office/drawing/2014/main" id="{DBCDD026-D794-141E-D1EF-EDFAEDFA4020}"/>
              </a:ext>
            </a:extLst>
          </p:cNvPr>
          <p:cNvPicPr>
            <a:picLocks noChangeAspect="1"/>
          </p:cNvPicPr>
          <p:nvPr/>
        </p:nvPicPr>
        <p:blipFill rotWithShape="1">
          <a:blip r:embed="rId2"/>
          <a:srcRect l="34143" t="31746" r="20357" b="9460"/>
          <a:stretch/>
        </p:blipFill>
        <p:spPr>
          <a:xfrm>
            <a:off x="2168433" y="1176770"/>
            <a:ext cx="7559042" cy="5494248"/>
          </a:xfrm>
          <a:prstGeom prst="rect">
            <a:avLst/>
          </a:prstGeom>
        </p:spPr>
      </p:pic>
      <p:pic>
        <p:nvPicPr>
          <p:cNvPr id="6" name="Рисунок 5">
            <a:hlinkClick r:id="rId3"/>
            <a:extLst>
              <a:ext uri="{FF2B5EF4-FFF2-40B4-BE49-F238E27FC236}">
                <a16:creationId xmlns:a16="http://schemas.microsoft.com/office/drawing/2014/main" id="{DEBE2CF1-806B-3280-1F62-006195DA1E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39794" y="5764228"/>
            <a:ext cx="2804160" cy="1093771"/>
          </a:xfrm>
          <a:prstGeom prst="rect">
            <a:avLst/>
          </a:prstGeom>
        </p:spPr>
      </p:pic>
    </p:spTree>
    <p:extLst>
      <p:ext uri="{BB962C8B-B14F-4D97-AF65-F5344CB8AC3E}">
        <p14:creationId xmlns:p14="http://schemas.microsoft.com/office/powerpoint/2010/main" val="1034248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B4DBC40-0F34-6A2F-914D-11A21671CC52}"/>
              </a:ext>
            </a:extLst>
          </p:cNvPr>
          <p:cNvSpPr txBox="1"/>
          <p:nvPr/>
        </p:nvSpPr>
        <p:spPr>
          <a:xfrm>
            <a:off x="97313" y="84556"/>
            <a:ext cx="11946641" cy="1015663"/>
          </a:xfrm>
          <a:prstGeom prst="rect">
            <a:avLst/>
          </a:prstGeom>
          <a:solidFill>
            <a:schemeClr val="accent4">
              <a:lumMod val="20000"/>
              <a:lumOff val="80000"/>
            </a:schemeClr>
          </a:solidFill>
          <a:ln>
            <a:solidFill>
              <a:srgbClr val="7030A0"/>
            </a:solidFill>
          </a:ln>
          <a:effectLst>
            <a:outerShdw blurRad="50800" dist="38100" dir="2700000" algn="tl" rotWithShape="0">
              <a:prstClr val="black">
                <a:alpha val="40000"/>
              </a:prstClr>
            </a:outerShdw>
          </a:effectLst>
        </p:spPr>
        <p:txBody>
          <a:bodyPr wrap="square">
            <a:spAutoFit/>
          </a:bodyPr>
          <a:lstStyle/>
          <a:p>
            <a:r>
              <a:rPr lang="uk-UA" sz="2000" b="1" dirty="0"/>
              <a:t>День народження анімації у світі відзначають 28 жовтня. Цього дня у </a:t>
            </a:r>
            <a:r>
              <a:rPr lang="uk-UA" sz="2000" b="1" dirty="0">
                <a:solidFill>
                  <a:srgbClr val="FF0000"/>
                </a:solidFill>
              </a:rPr>
              <a:t>1892</a:t>
            </a:r>
            <a:r>
              <a:rPr lang="uk-UA" sz="2000" b="1" dirty="0"/>
              <a:t> році французький механік і художник </a:t>
            </a:r>
            <a:r>
              <a:rPr lang="uk-UA" sz="2000" b="1" dirty="0">
                <a:solidFill>
                  <a:srgbClr val="FF0000"/>
                </a:solidFill>
              </a:rPr>
              <a:t>Еміль </a:t>
            </a:r>
            <a:r>
              <a:rPr lang="uk-UA" sz="2000" b="1" dirty="0" err="1">
                <a:solidFill>
                  <a:srgbClr val="FF0000"/>
                </a:solidFill>
              </a:rPr>
              <a:t>Рейно</a:t>
            </a:r>
            <a:r>
              <a:rPr lang="uk-UA" sz="2000" b="1" dirty="0">
                <a:solidFill>
                  <a:srgbClr val="FF0000"/>
                </a:solidFill>
              </a:rPr>
              <a:t> </a:t>
            </a:r>
            <a:r>
              <a:rPr lang="uk-UA" sz="2000" b="1" dirty="0"/>
              <a:t>розпочав регулярні покази анімаційних фільмів з використанням системи пристроїв, які він назвав «Оптичним театром», а самі фільми – «світловою пантомімою».</a:t>
            </a:r>
          </a:p>
        </p:txBody>
      </p:sp>
      <p:pic>
        <p:nvPicPr>
          <p:cNvPr id="1030" name="Picture 6">
            <a:extLst>
              <a:ext uri="{FF2B5EF4-FFF2-40B4-BE49-F238E27FC236}">
                <a16:creationId xmlns:a16="http://schemas.microsoft.com/office/drawing/2014/main" id="{75E3D144-A5A6-7689-E0E7-F98DEB6B4A6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42" t="2932" r="3571" b="10358"/>
          <a:stretch/>
        </p:blipFill>
        <p:spPr bwMode="auto">
          <a:xfrm>
            <a:off x="5648326" y="1295997"/>
            <a:ext cx="6221732" cy="422845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Родитель мультяшек Эмиль Рейно | Жиза! | Дзен">
            <a:extLst>
              <a:ext uri="{FF2B5EF4-FFF2-40B4-BE49-F238E27FC236}">
                <a16:creationId xmlns:a16="http://schemas.microsoft.com/office/drawing/2014/main" id="{82D73426-8415-9477-D811-D64AB6E5E101}"/>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17254" t="6841" r="20437" b="45779"/>
          <a:stretch/>
        </p:blipFill>
        <p:spPr bwMode="auto">
          <a:xfrm>
            <a:off x="352257" y="1374892"/>
            <a:ext cx="2933173" cy="343792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Прямокутник 5">
            <a:extLst>
              <a:ext uri="{FF2B5EF4-FFF2-40B4-BE49-F238E27FC236}">
                <a16:creationId xmlns:a16="http://schemas.microsoft.com/office/drawing/2014/main" id="{1253201F-78B6-88A0-E764-AAA31791B221}"/>
              </a:ext>
            </a:extLst>
          </p:cNvPr>
          <p:cNvSpPr/>
          <p:nvPr/>
        </p:nvSpPr>
        <p:spPr>
          <a:xfrm rot="272278">
            <a:off x="21855" y="4927025"/>
            <a:ext cx="2320914" cy="644434"/>
          </a:xfrm>
          <a:custGeom>
            <a:avLst/>
            <a:gdLst>
              <a:gd name="connsiteX0" fmla="*/ 0 w 2629988"/>
              <a:gd name="connsiteY0" fmla="*/ 0 h 644434"/>
              <a:gd name="connsiteX1" fmla="*/ 2629988 w 2629988"/>
              <a:gd name="connsiteY1" fmla="*/ 0 h 644434"/>
              <a:gd name="connsiteX2" fmla="*/ 2629988 w 2629988"/>
              <a:gd name="connsiteY2" fmla="*/ 644434 h 644434"/>
              <a:gd name="connsiteX3" fmla="*/ 0 w 2629988"/>
              <a:gd name="connsiteY3" fmla="*/ 644434 h 644434"/>
              <a:gd name="connsiteX4" fmla="*/ 0 w 2629988"/>
              <a:gd name="connsiteY4" fmla="*/ 0 h 644434"/>
              <a:gd name="connsiteX0" fmla="*/ 26 w 2630014"/>
              <a:gd name="connsiteY0" fmla="*/ 0 h 644434"/>
              <a:gd name="connsiteX1" fmla="*/ 2630014 w 2630014"/>
              <a:gd name="connsiteY1" fmla="*/ 0 h 644434"/>
              <a:gd name="connsiteX2" fmla="*/ 2630014 w 2630014"/>
              <a:gd name="connsiteY2" fmla="*/ 644434 h 644434"/>
              <a:gd name="connsiteX3" fmla="*/ 26 w 2630014"/>
              <a:gd name="connsiteY3" fmla="*/ 644434 h 644434"/>
              <a:gd name="connsiteX4" fmla="*/ 226449 w 2630014"/>
              <a:gd name="connsiteY4" fmla="*/ 174171 h 644434"/>
              <a:gd name="connsiteX5" fmla="*/ 26 w 2630014"/>
              <a:gd name="connsiteY5" fmla="*/ 0 h 644434"/>
              <a:gd name="connsiteX0" fmla="*/ 188404 w 2818392"/>
              <a:gd name="connsiteY0" fmla="*/ 0 h 644434"/>
              <a:gd name="connsiteX1" fmla="*/ 2818392 w 2818392"/>
              <a:gd name="connsiteY1" fmla="*/ 0 h 644434"/>
              <a:gd name="connsiteX2" fmla="*/ 2818392 w 2818392"/>
              <a:gd name="connsiteY2" fmla="*/ 644434 h 644434"/>
              <a:gd name="connsiteX3" fmla="*/ 188404 w 2818392"/>
              <a:gd name="connsiteY3" fmla="*/ 644434 h 644434"/>
              <a:gd name="connsiteX4" fmla="*/ 205821 w 2818392"/>
              <a:gd name="connsiteY4" fmla="*/ 330926 h 644434"/>
              <a:gd name="connsiteX5" fmla="*/ 414827 w 2818392"/>
              <a:gd name="connsiteY5" fmla="*/ 174171 h 644434"/>
              <a:gd name="connsiteX6" fmla="*/ 188404 w 2818392"/>
              <a:gd name="connsiteY6" fmla="*/ 0 h 644434"/>
              <a:gd name="connsiteX0" fmla="*/ 188617 w 2818605"/>
              <a:gd name="connsiteY0" fmla="*/ 0 h 644434"/>
              <a:gd name="connsiteX1" fmla="*/ 2818605 w 2818605"/>
              <a:gd name="connsiteY1" fmla="*/ 0 h 644434"/>
              <a:gd name="connsiteX2" fmla="*/ 2818605 w 2818605"/>
              <a:gd name="connsiteY2" fmla="*/ 644434 h 644434"/>
              <a:gd name="connsiteX3" fmla="*/ 188617 w 2818605"/>
              <a:gd name="connsiteY3" fmla="*/ 644434 h 644434"/>
              <a:gd name="connsiteX4" fmla="*/ 261551 w 2818605"/>
              <a:gd name="connsiteY4" fmla="*/ 477157 h 644434"/>
              <a:gd name="connsiteX5" fmla="*/ 206034 w 2818605"/>
              <a:gd name="connsiteY5" fmla="*/ 330926 h 644434"/>
              <a:gd name="connsiteX6" fmla="*/ 415040 w 2818605"/>
              <a:gd name="connsiteY6" fmla="*/ 174171 h 644434"/>
              <a:gd name="connsiteX7" fmla="*/ 188617 w 2818605"/>
              <a:gd name="connsiteY7" fmla="*/ 0 h 644434"/>
              <a:gd name="connsiteX0" fmla="*/ 188617 w 2818607"/>
              <a:gd name="connsiteY0" fmla="*/ 0 h 644434"/>
              <a:gd name="connsiteX1" fmla="*/ 2818605 w 2818607"/>
              <a:gd name="connsiteY1" fmla="*/ 0 h 644434"/>
              <a:gd name="connsiteX2" fmla="*/ 2687252 w 2818607"/>
              <a:gd name="connsiteY2" fmla="*/ 172357 h 644434"/>
              <a:gd name="connsiteX3" fmla="*/ 2818605 w 2818607"/>
              <a:gd name="connsiteY3" fmla="*/ 644434 h 644434"/>
              <a:gd name="connsiteX4" fmla="*/ 188617 w 2818607"/>
              <a:gd name="connsiteY4" fmla="*/ 644434 h 644434"/>
              <a:gd name="connsiteX5" fmla="*/ 261551 w 2818607"/>
              <a:gd name="connsiteY5" fmla="*/ 477157 h 644434"/>
              <a:gd name="connsiteX6" fmla="*/ 206034 w 2818607"/>
              <a:gd name="connsiteY6" fmla="*/ 330926 h 644434"/>
              <a:gd name="connsiteX7" fmla="*/ 415040 w 2818607"/>
              <a:gd name="connsiteY7" fmla="*/ 174171 h 644434"/>
              <a:gd name="connsiteX8" fmla="*/ 188617 w 2818607"/>
              <a:gd name="connsiteY8" fmla="*/ 0 h 644434"/>
              <a:gd name="connsiteX0" fmla="*/ 188617 w 2865052"/>
              <a:gd name="connsiteY0" fmla="*/ 0 h 644434"/>
              <a:gd name="connsiteX1" fmla="*/ 2818605 w 2865052"/>
              <a:gd name="connsiteY1" fmla="*/ 0 h 644434"/>
              <a:gd name="connsiteX2" fmla="*/ 2687252 w 2865052"/>
              <a:gd name="connsiteY2" fmla="*/ 172357 h 644434"/>
              <a:gd name="connsiteX3" fmla="*/ 2865052 w 2865052"/>
              <a:gd name="connsiteY3" fmla="*/ 337457 h 644434"/>
              <a:gd name="connsiteX4" fmla="*/ 2818605 w 2865052"/>
              <a:gd name="connsiteY4" fmla="*/ 644434 h 644434"/>
              <a:gd name="connsiteX5" fmla="*/ 188617 w 2865052"/>
              <a:gd name="connsiteY5" fmla="*/ 644434 h 644434"/>
              <a:gd name="connsiteX6" fmla="*/ 261551 w 2865052"/>
              <a:gd name="connsiteY6" fmla="*/ 477157 h 644434"/>
              <a:gd name="connsiteX7" fmla="*/ 206034 w 2865052"/>
              <a:gd name="connsiteY7" fmla="*/ 330926 h 644434"/>
              <a:gd name="connsiteX8" fmla="*/ 415040 w 2865052"/>
              <a:gd name="connsiteY8" fmla="*/ 174171 h 644434"/>
              <a:gd name="connsiteX9" fmla="*/ 188617 w 2865052"/>
              <a:gd name="connsiteY9" fmla="*/ 0 h 644434"/>
              <a:gd name="connsiteX0" fmla="*/ 188617 w 2865052"/>
              <a:gd name="connsiteY0" fmla="*/ 0 h 644434"/>
              <a:gd name="connsiteX1" fmla="*/ 2818605 w 2865052"/>
              <a:gd name="connsiteY1" fmla="*/ 0 h 644434"/>
              <a:gd name="connsiteX2" fmla="*/ 2687252 w 2865052"/>
              <a:gd name="connsiteY2" fmla="*/ 172357 h 644434"/>
              <a:gd name="connsiteX3" fmla="*/ 2865052 w 2865052"/>
              <a:gd name="connsiteY3" fmla="*/ 337457 h 644434"/>
              <a:gd name="connsiteX4" fmla="*/ 2744401 w 2865052"/>
              <a:gd name="connsiteY4" fmla="*/ 483507 h 644434"/>
              <a:gd name="connsiteX5" fmla="*/ 2818605 w 2865052"/>
              <a:gd name="connsiteY5" fmla="*/ 644434 h 644434"/>
              <a:gd name="connsiteX6" fmla="*/ 188617 w 2865052"/>
              <a:gd name="connsiteY6" fmla="*/ 644434 h 644434"/>
              <a:gd name="connsiteX7" fmla="*/ 261551 w 2865052"/>
              <a:gd name="connsiteY7" fmla="*/ 477157 h 644434"/>
              <a:gd name="connsiteX8" fmla="*/ 206034 w 2865052"/>
              <a:gd name="connsiteY8" fmla="*/ 330926 h 644434"/>
              <a:gd name="connsiteX9" fmla="*/ 415040 w 2865052"/>
              <a:gd name="connsiteY9" fmla="*/ 174171 h 644434"/>
              <a:gd name="connsiteX10" fmla="*/ 188617 w 2865052"/>
              <a:gd name="connsiteY10" fmla="*/ 0 h 644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65052" h="644434">
                <a:moveTo>
                  <a:pt x="188617" y="0"/>
                </a:moveTo>
                <a:lnTo>
                  <a:pt x="2818605" y="0"/>
                </a:lnTo>
                <a:cubicBezTo>
                  <a:pt x="2819271" y="55336"/>
                  <a:pt x="2686586" y="117021"/>
                  <a:pt x="2687252" y="172357"/>
                </a:cubicBezTo>
                <a:cubicBezTo>
                  <a:pt x="2702069" y="235857"/>
                  <a:pt x="2850235" y="273957"/>
                  <a:pt x="2865052" y="337457"/>
                </a:cubicBezTo>
                <a:cubicBezTo>
                  <a:pt x="2858702" y="390374"/>
                  <a:pt x="2750751" y="430590"/>
                  <a:pt x="2744401" y="483507"/>
                </a:cubicBezTo>
                <a:lnTo>
                  <a:pt x="2818605" y="644434"/>
                </a:lnTo>
                <a:lnTo>
                  <a:pt x="188617" y="644434"/>
                </a:lnTo>
                <a:cubicBezTo>
                  <a:pt x="-273542" y="617613"/>
                  <a:pt x="258648" y="529408"/>
                  <a:pt x="261551" y="477157"/>
                </a:cubicBezTo>
                <a:cubicBezTo>
                  <a:pt x="264454" y="424906"/>
                  <a:pt x="144469" y="382482"/>
                  <a:pt x="206034" y="330926"/>
                </a:cubicBezTo>
                <a:cubicBezTo>
                  <a:pt x="267599" y="279370"/>
                  <a:pt x="438263" y="238034"/>
                  <a:pt x="415040" y="174171"/>
                </a:cubicBezTo>
                <a:lnTo>
                  <a:pt x="188617" y="0"/>
                </a:lnTo>
                <a:close/>
              </a:path>
            </a:pathLst>
          </a:custGeom>
          <a:solidFill>
            <a:schemeClr val="accent5">
              <a:lumMod val="20000"/>
              <a:lumOff val="80000"/>
              <a:alpha val="72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000" b="1" dirty="0">
                <a:solidFill>
                  <a:schemeClr val="tx1"/>
                </a:solidFill>
              </a:rPr>
              <a:t>Еміль </a:t>
            </a:r>
            <a:r>
              <a:rPr lang="uk-UA" sz="2000" b="1" dirty="0" err="1">
                <a:solidFill>
                  <a:schemeClr val="tx1"/>
                </a:solidFill>
              </a:rPr>
              <a:t>Рейно</a:t>
            </a:r>
            <a:endParaRPr lang="uk-UA" sz="2000" b="1" dirty="0">
              <a:solidFill>
                <a:schemeClr val="tx1"/>
              </a:solidFill>
            </a:endParaRPr>
          </a:p>
        </p:txBody>
      </p:sp>
      <p:pic>
        <p:nvPicPr>
          <p:cNvPr id="1028" name="Picture 4">
            <a:extLst>
              <a:ext uri="{FF2B5EF4-FFF2-40B4-BE49-F238E27FC236}">
                <a16:creationId xmlns:a16="http://schemas.microsoft.com/office/drawing/2014/main" id="{FEE8BEEF-8005-A512-3989-1F0FFC7BD1F6}"/>
              </a:ext>
            </a:extLst>
          </p:cNvPr>
          <p:cNvPicPr>
            <a:picLocks noChangeAspect="1" noChangeArrowheads="1"/>
          </p:cNvPicPr>
          <p:nvPr/>
        </p:nvPicPr>
        <p:blipFill>
          <a:blip r:embed="rId5">
            <a:clrChange>
              <a:clrFrom>
                <a:srgbClr val="F9F6F8"/>
              </a:clrFrom>
              <a:clrTo>
                <a:srgbClr val="F9F6F8">
                  <a:alpha val="0"/>
                </a:srgbClr>
              </a:clrTo>
            </a:clrChange>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792618" y="3764146"/>
            <a:ext cx="4583897" cy="3437923"/>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a:hlinkClick r:id="rId7"/>
            <a:extLst>
              <a:ext uri="{FF2B5EF4-FFF2-40B4-BE49-F238E27FC236}">
                <a16:creationId xmlns:a16="http://schemas.microsoft.com/office/drawing/2014/main" id="{B786BDB3-6D29-11F3-13BD-7161E18CEAE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239794" y="5764228"/>
            <a:ext cx="2804160" cy="1093771"/>
          </a:xfrm>
          <a:prstGeom prst="rect">
            <a:avLst/>
          </a:prstGeom>
        </p:spPr>
      </p:pic>
    </p:spTree>
    <p:extLst>
      <p:ext uri="{BB962C8B-B14F-4D97-AF65-F5344CB8AC3E}">
        <p14:creationId xmlns:p14="http://schemas.microsoft.com/office/powerpoint/2010/main" val="1811382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032"/>
                                        </p:tgtEl>
                                        <p:attrNameLst>
                                          <p:attrName>style.visibility</p:attrName>
                                        </p:attrNameLst>
                                      </p:cBhvr>
                                      <p:to>
                                        <p:strVal val="visible"/>
                                      </p:to>
                                    </p:set>
                                    <p:anim calcmode="lin" valueType="num">
                                      <p:cBhvr>
                                        <p:cTn id="11" dur="500" fill="hold"/>
                                        <p:tgtEl>
                                          <p:spTgt spid="1032"/>
                                        </p:tgtEl>
                                        <p:attrNameLst>
                                          <p:attrName>ppt_w</p:attrName>
                                        </p:attrNameLst>
                                      </p:cBhvr>
                                      <p:tavLst>
                                        <p:tav tm="0">
                                          <p:val>
                                            <p:fltVal val="0"/>
                                          </p:val>
                                        </p:tav>
                                        <p:tav tm="100000">
                                          <p:val>
                                            <p:strVal val="#ppt_w"/>
                                          </p:val>
                                        </p:tav>
                                      </p:tavLst>
                                    </p:anim>
                                    <p:anim calcmode="lin" valueType="num">
                                      <p:cBhvr>
                                        <p:cTn id="12" dur="500" fill="hold"/>
                                        <p:tgtEl>
                                          <p:spTgt spid="1032"/>
                                        </p:tgtEl>
                                        <p:attrNameLst>
                                          <p:attrName>ppt_h</p:attrName>
                                        </p:attrNameLst>
                                      </p:cBhvr>
                                      <p:tavLst>
                                        <p:tav tm="0">
                                          <p:val>
                                            <p:fltVal val="0"/>
                                          </p:val>
                                        </p:tav>
                                        <p:tav tm="100000">
                                          <p:val>
                                            <p:strVal val="#ppt_h"/>
                                          </p:val>
                                        </p:tav>
                                      </p:tavLst>
                                    </p:anim>
                                    <p:animEffect transition="in" filter="fade">
                                      <p:cBhvr>
                                        <p:cTn id="13" dur="500"/>
                                        <p:tgtEl>
                                          <p:spTgt spid="1032"/>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1028"/>
                                        </p:tgtEl>
                                        <p:attrNameLst>
                                          <p:attrName>style.visibility</p:attrName>
                                        </p:attrNameLst>
                                      </p:cBhvr>
                                      <p:to>
                                        <p:strVal val="visible"/>
                                      </p:to>
                                    </p:set>
                                    <p:anim calcmode="lin" valueType="num">
                                      <p:cBhvr>
                                        <p:cTn id="23" dur="500" fill="hold"/>
                                        <p:tgtEl>
                                          <p:spTgt spid="1028"/>
                                        </p:tgtEl>
                                        <p:attrNameLst>
                                          <p:attrName>ppt_w</p:attrName>
                                        </p:attrNameLst>
                                      </p:cBhvr>
                                      <p:tavLst>
                                        <p:tav tm="0">
                                          <p:val>
                                            <p:fltVal val="0"/>
                                          </p:val>
                                        </p:tav>
                                        <p:tav tm="100000">
                                          <p:val>
                                            <p:strVal val="#ppt_w"/>
                                          </p:val>
                                        </p:tav>
                                      </p:tavLst>
                                    </p:anim>
                                    <p:anim calcmode="lin" valueType="num">
                                      <p:cBhvr>
                                        <p:cTn id="24" dur="500" fill="hold"/>
                                        <p:tgtEl>
                                          <p:spTgt spid="1028"/>
                                        </p:tgtEl>
                                        <p:attrNameLst>
                                          <p:attrName>ppt_h</p:attrName>
                                        </p:attrNameLst>
                                      </p:cBhvr>
                                      <p:tavLst>
                                        <p:tav tm="0">
                                          <p:val>
                                            <p:fltVal val="0"/>
                                          </p:val>
                                        </p:tav>
                                        <p:tav tm="100000">
                                          <p:val>
                                            <p:strVal val="#ppt_h"/>
                                          </p:val>
                                        </p:tav>
                                      </p:tavLst>
                                    </p:anim>
                                    <p:animEffect transition="in" filter="fade">
                                      <p:cBhvr>
                                        <p:cTn id="25" dur="500"/>
                                        <p:tgtEl>
                                          <p:spTgt spid="1028"/>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1030"/>
                                        </p:tgtEl>
                                        <p:attrNameLst>
                                          <p:attrName>style.visibility</p:attrName>
                                        </p:attrNameLst>
                                      </p:cBhvr>
                                      <p:to>
                                        <p:strVal val="visible"/>
                                      </p:to>
                                    </p:set>
                                    <p:anim calcmode="lin" valueType="num">
                                      <p:cBhvr>
                                        <p:cTn id="29" dur="500" fill="hold"/>
                                        <p:tgtEl>
                                          <p:spTgt spid="1030"/>
                                        </p:tgtEl>
                                        <p:attrNameLst>
                                          <p:attrName>ppt_w</p:attrName>
                                        </p:attrNameLst>
                                      </p:cBhvr>
                                      <p:tavLst>
                                        <p:tav tm="0">
                                          <p:val>
                                            <p:fltVal val="0"/>
                                          </p:val>
                                        </p:tav>
                                        <p:tav tm="100000">
                                          <p:val>
                                            <p:strVal val="#ppt_w"/>
                                          </p:val>
                                        </p:tav>
                                      </p:tavLst>
                                    </p:anim>
                                    <p:anim calcmode="lin" valueType="num">
                                      <p:cBhvr>
                                        <p:cTn id="30" dur="500" fill="hold"/>
                                        <p:tgtEl>
                                          <p:spTgt spid="1030"/>
                                        </p:tgtEl>
                                        <p:attrNameLst>
                                          <p:attrName>ppt_h</p:attrName>
                                        </p:attrNameLst>
                                      </p:cBhvr>
                                      <p:tavLst>
                                        <p:tav tm="0">
                                          <p:val>
                                            <p:fltVal val="0"/>
                                          </p:val>
                                        </p:tav>
                                        <p:tav tm="100000">
                                          <p:val>
                                            <p:strVal val="#ppt_h"/>
                                          </p:val>
                                        </p:tav>
                                      </p:tavLst>
                                    </p:anim>
                                    <p:animEffect transition="in" filter="fade">
                                      <p:cBhvr>
                                        <p:cTn id="31" dur="500"/>
                                        <p:tgtEl>
                                          <p:spTgt spid="1030"/>
                                        </p:tgtEl>
                                      </p:cBhvr>
                                    </p:animEffect>
                                  </p:childTnLst>
                                </p:cTn>
                              </p:par>
                              <p:par>
                                <p:cTn id="32" presetID="2" presetClass="entr" presetSubtype="4"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ppt_x"/>
                                          </p:val>
                                        </p:tav>
                                        <p:tav tm="100000">
                                          <p:val>
                                            <p:strVal val="#ppt_x"/>
                                          </p:val>
                                        </p:tav>
                                      </p:tavLst>
                                    </p:anim>
                                    <p:anim calcmode="lin" valueType="num">
                                      <p:cBhvr additive="base">
                                        <p:cTn id="3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B4DBC40-0F34-6A2F-914D-11A21671CC52}"/>
              </a:ext>
            </a:extLst>
          </p:cNvPr>
          <p:cNvSpPr txBox="1"/>
          <p:nvPr/>
        </p:nvSpPr>
        <p:spPr>
          <a:xfrm>
            <a:off x="97313" y="84556"/>
            <a:ext cx="11946641" cy="1323439"/>
          </a:xfrm>
          <a:prstGeom prst="rect">
            <a:avLst/>
          </a:prstGeom>
          <a:solidFill>
            <a:schemeClr val="accent4">
              <a:lumMod val="20000"/>
              <a:lumOff val="80000"/>
            </a:schemeClr>
          </a:solidFill>
          <a:ln>
            <a:solidFill>
              <a:srgbClr val="7030A0"/>
            </a:solidFill>
          </a:ln>
          <a:effectLst>
            <a:outerShdw blurRad="50800" dist="38100" dir="2700000" algn="tl" rotWithShape="0">
              <a:prstClr val="black">
                <a:alpha val="40000"/>
              </a:prstClr>
            </a:outerShdw>
          </a:effectLst>
        </p:spPr>
        <p:txBody>
          <a:bodyPr wrap="square">
            <a:spAutoFit/>
          </a:bodyPr>
          <a:lstStyle/>
          <a:p>
            <a:r>
              <a:rPr lang="uk-UA" sz="2000" b="1" dirty="0"/>
              <a:t>У технології кіно, яку розробили французькі винахідники </a:t>
            </a:r>
            <a:r>
              <a:rPr lang="uk-UA" sz="2000" b="1" dirty="0">
                <a:solidFill>
                  <a:srgbClr val="FF0000"/>
                </a:solidFill>
              </a:rPr>
              <a:t>брати </a:t>
            </a:r>
            <a:r>
              <a:rPr lang="uk-UA" sz="2000" b="1" dirty="0" err="1">
                <a:solidFill>
                  <a:srgbClr val="FF0000"/>
                </a:solidFill>
              </a:rPr>
              <a:t>Люм’єри</a:t>
            </a:r>
            <a:r>
              <a:rPr lang="uk-UA" sz="2000" b="1" dirty="0"/>
              <a:t>, будь-який рух, наприклад потяга, передавався послідовністю фотографій, знятих через дуже короткий проміжок часу. Ці фотографії розміщувалися на плівці, яка рухалась таким чином, щоб за секунду глядачеві демонструвалася така сама кількість кадрів, як під час зйомки, наприклад 24.</a:t>
            </a:r>
          </a:p>
        </p:txBody>
      </p:sp>
      <p:sp>
        <p:nvSpPr>
          <p:cNvPr id="6" name="TextBox 5">
            <a:extLst>
              <a:ext uri="{FF2B5EF4-FFF2-40B4-BE49-F238E27FC236}">
                <a16:creationId xmlns:a16="http://schemas.microsoft.com/office/drawing/2014/main" id="{2513775D-5C44-2BD1-BBFF-F3D10D928AB5}"/>
              </a:ext>
            </a:extLst>
          </p:cNvPr>
          <p:cNvSpPr txBox="1"/>
          <p:nvPr/>
        </p:nvSpPr>
        <p:spPr>
          <a:xfrm>
            <a:off x="5322094" y="5991910"/>
            <a:ext cx="6110286" cy="646331"/>
          </a:xfrm>
          <a:prstGeom prst="rect">
            <a:avLst/>
          </a:prstGeom>
          <a:noFill/>
        </p:spPr>
        <p:txBody>
          <a:bodyPr wrap="square">
            <a:spAutoFit/>
          </a:bodyPr>
          <a:lstStyle/>
          <a:p>
            <a:pPr algn="ctr"/>
            <a:r>
              <a:rPr lang="ru-RU" b="1" i="0" dirty="0">
                <a:effectLst/>
                <a:latin typeface="Roboto" panose="02000000000000000000" pitchFamily="2" charset="0"/>
              </a:rPr>
              <a:t>Перший </a:t>
            </a:r>
            <a:r>
              <a:rPr lang="ru-RU" b="1" i="0" dirty="0" err="1">
                <a:effectLst/>
                <a:latin typeface="Roboto" panose="02000000000000000000" pitchFamily="2" charset="0"/>
              </a:rPr>
              <a:t>фільм</a:t>
            </a:r>
            <a:r>
              <a:rPr lang="ru-RU" b="1" i="0" dirty="0">
                <a:effectLst/>
                <a:latin typeface="Roboto" panose="02000000000000000000" pitchFamily="2" charset="0"/>
              </a:rPr>
              <a:t> в </a:t>
            </a:r>
            <a:r>
              <a:rPr lang="ru-RU" b="1" i="0" dirty="0" err="1">
                <a:effectLst/>
                <a:latin typeface="Roboto" panose="02000000000000000000" pitchFamily="2" charset="0"/>
              </a:rPr>
              <a:t>історії</a:t>
            </a:r>
            <a:r>
              <a:rPr lang="ru-RU" b="1" i="0" dirty="0">
                <a:effectLst/>
                <a:latin typeface="Roboto" panose="02000000000000000000" pitchFamily="2" charset="0"/>
              </a:rPr>
              <a:t> - "</a:t>
            </a:r>
            <a:r>
              <a:rPr lang="ru-RU" b="1" i="0" dirty="0" err="1">
                <a:effectLst/>
                <a:latin typeface="Roboto" panose="02000000000000000000" pitchFamily="2" charset="0"/>
              </a:rPr>
              <a:t>Прибуття</a:t>
            </a:r>
            <a:r>
              <a:rPr lang="ru-RU" b="1" i="0" dirty="0">
                <a:effectLst/>
                <a:latin typeface="Roboto" panose="02000000000000000000" pitchFamily="2" charset="0"/>
              </a:rPr>
              <a:t> потягу в Ла-</a:t>
            </a:r>
            <a:r>
              <a:rPr lang="ru-RU" b="1" i="0" dirty="0" err="1">
                <a:effectLst/>
                <a:latin typeface="Roboto" panose="02000000000000000000" pitchFamily="2" charset="0"/>
              </a:rPr>
              <a:t>Сіота</a:t>
            </a:r>
            <a:r>
              <a:rPr lang="ru-RU" b="1" i="0" dirty="0">
                <a:effectLst/>
                <a:latin typeface="Roboto" panose="02000000000000000000" pitchFamily="2" charset="0"/>
              </a:rPr>
              <a:t>". </a:t>
            </a:r>
            <a:r>
              <a:rPr lang="ru-RU" b="1" i="0" dirty="0" err="1">
                <a:effectLst/>
                <a:latin typeface="Roboto" panose="02000000000000000000" pitchFamily="2" charset="0"/>
              </a:rPr>
              <a:t>Брати</a:t>
            </a:r>
            <a:r>
              <a:rPr lang="ru-RU" b="1" i="0" dirty="0">
                <a:effectLst/>
                <a:latin typeface="Roboto" panose="02000000000000000000" pitchFamily="2" charset="0"/>
              </a:rPr>
              <a:t> </a:t>
            </a:r>
            <a:r>
              <a:rPr lang="ru-RU" b="1" i="0" dirty="0" err="1">
                <a:effectLst/>
                <a:latin typeface="Roboto" panose="02000000000000000000" pitchFamily="2" charset="0"/>
              </a:rPr>
              <a:t>Люм'єр</a:t>
            </a:r>
            <a:endParaRPr lang="ru-RU" b="1" i="0" dirty="0">
              <a:effectLst/>
              <a:latin typeface="Roboto" panose="02000000000000000000" pitchFamily="2" charset="0"/>
            </a:endParaRPr>
          </a:p>
        </p:txBody>
      </p:sp>
      <p:pic>
        <p:nvPicPr>
          <p:cNvPr id="2050" name="Picture 2" descr="Брати Люм'єр — Вікіпедія">
            <a:extLst>
              <a:ext uri="{FF2B5EF4-FFF2-40B4-BE49-F238E27FC236}">
                <a16:creationId xmlns:a16="http://schemas.microsoft.com/office/drawing/2014/main" id="{FE62528B-8CA6-4C35-576A-ACCDEA4605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426" y="1790699"/>
            <a:ext cx="3532825" cy="47529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Прямокутник 5">
            <a:extLst>
              <a:ext uri="{FF2B5EF4-FFF2-40B4-BE49-F238E27FC236}">
                <a16:creationId xmlns:a16="http://schemas.microsoft.com/office/drawing/2014/main" id="{07FA7AD0-A464-E2EC-4E2C-13439E8FFE32}"/>
              </a:ext>
            </a:extLst>
          </p:cNvPr>
          <p:cNvSpPr/>
          <p:nvPr/>
        </p:nvSpPr>
        <p:spPr>
          <a:xfrm rot="21338194">
            <a:off x="2266989" y="1686940"/>
            <a:ext cx="2320914" cy="644434"/>
          </a:xfrm>
          <a:custGeom>
            <a:avLst/>
            <a:gdLst>
              <a:gd name="connsiteX0" fmla="*/ 0 w 2629988"/>
              <a:gd name="connsiteY0" fmla="*/ 0 h 644434"/>
              <a:gd name="connsiteX1" fmla="*/ 2629988 w 2629988"/>
              <a:gd name="connsiteY1" fmla="*/ 0 h 644434"/>
              <a:gd name="connsiteX2" fmla="*/ 2629988 w 2629988"/>
              <a:gd name="connsiteY2" fmla="*/ 644434 h 644434"/>
              <a:gd name="connsiteX3" fmla="*/ 0 w 2629988"/>
              <a:gd name="connsiteY3" fmla="*/ 644434 h 644434"/>
              <a:gd name="connsiteX4" fmla="*/ 0 w 2629988"/>
              <a:gd name="connsiteY4" fmla="*/ 0 h 644434"/>
              <a:gd name="connsiteX0" fmla="*/ 26 w 2630014"/>
              <a:gd name="connsiteY0" fmla="*/ 0 h 644434"/>
              <a:gd name="connsiteX1" fmla="*/ 2630014 w 2630014"/>
              <a:gd name="connsiteY1" fmla="*/ 0 h 644434"/>
              <a:gd name="connsiteX2" fmla="*/ 2630014 w 2630014"/>
              <a:gd name="connsiteY2" fmla="*/ 644434 h 644434"/>
              <a:gd name="connsiteX3" fmla="*/ 26 w 2630014"/>
              <a:gd name="connsiteY3" fmla="*/ 644434 h 644434"/>
              <a:gd name="connsiteX4" fmla="*/ 226449 w 2630014"/>
              <a:gd name="connsiteY4" fmla="*/ 174171 h 644434"/>
              <a:gd name="connsiteX5" fmla="*/ 26 w 2630014"/>
              <a:gd name="connsiteY5" fmla="*/ 0 h 644434"/>
              <a:gd name="connsiteX0" fmla="*/ 188404 w 2818392"/>
              <a:gd name="connsiteY0" fmla="*/ 0 h 644434"/>
              <a:gd name="connsiteX1" fmla="*/ 2818392 w 2818392"/>
              <a:gd name="connsiteY1" fmla="*/ 0 h 644434"/>
              <a:gd name="connsiteX2" fmla="*/ 2818392 w 2818392"/>
              <a:gd name="connsiteY2" fmla="*/ 644434 h 644434"/>
              <a:gd name="connsiteX3" fmla="*/ 188404 w 2818392"/>
              <a:gd name="connsiteY3" fmla="*/ 644434 h 644434"/>
              <a:gd name="connsiteX4" fmla="*/ 205821 w 2818392"/>
              <a:gd name="connsiteY4" fmla="*/ 330926 h 644434"/>
              <a:gd name="connsiteX5" fmla="*/ 414827 w 2818392"/>
              <a:gd name="connsiteY5" fmla="*/ 174171 h 644434"/>
              <a:gd name="connsiteX6" fmla="*/ 188404 w 2818392"/>
              <a:gd name="connsiteY6" fmla="*/ 0 h 644434"/>
              <a:gd name="connsiteX0" fmla="*/ 188617 w 2818605"/>
              <a:gd name="connsiteY0" fmla="*/ 0 h 644434"/>
              <a:gd name="connsiteX1" fmla="*/ 2818605 w 2818605"/>
              <a:gd name="connsiteY1" fmla="*/ 0 h 644434"/>
              <a:gd name="connsiteX2" fmla="*/ 2818605 w 2818605"/>
              <a:gd name="connsiteY2" fmla="*/ 644434 h 644434"/>
              <a:gd name="connsiteX3" fmla="*/ 188617 w 2818605"/>
              <a:gd name="connsiteY3" fmla="*/ 644434 h 644434"/>
              <a:gd name="connsiteX4" fmla="*/ 261551 w 2818605"/>
              <a:gd name="connsiteY4" fmla="*/ 477157 h 644434"/>
              <a:gd name="connsiteX5" fmla="*/ 206034 w 2818605"/>
              <a:gd name="connsiteY5" fmla="*/ 330926 h 644434"/>
              <a:gd name="connsiteX6" fmla="*/ 415040 w 2818605"/>
              <a:gd name="connsiteY6" fmla="*/ 174171 h 644434"/>
              <a:gd name="connsiteX7" fmla="*/ 188617 w 2818605"/>
              <a:gd name="connsiteY7" fmla="*/ 0 h 644434"/>
              <a:gd name="connsiteX0" fmla="*/ 188617 w 2818607"/>
              <a:gd name="connsiteY0" fmla="*/ 0 h 644434"/>
              <a:gd name="connsiteX1" fmla="*/ 2818605 w 2818607"/>
              <a:gd name="connsiteY1" fmla="*/ 0 h 644434"/>
              <a:gd name="connsiteX2" fmla="*/ 2687252 w 2818607"/>
              <a:gd name="connsiteY2" fmla="*/ 172357 h 644434"/>
              <a:gd name="connsiteX3" fmla="*/ 2818605 w 2818607"/>
              <a:gd name="connsiteY3" fmla="*/ 644434 h 644434"/>
              <a:gd name="connsiteX4" fmla="*/ 188617 w 2818607"/>
              <a:gd name="connsiteY4" fmla="*/ 644434 h 644434"/>
              <a:gd name="connsiteX5" fmla="*/ 261551 w 2818607"/>
              <a:gd name="connsiteY5" fmla="*/ 477157 h 644434"/>
              <a:gd name="connsiteX6" fmla="*/ 206034 w 2818607"/>
              <a:gd name="connsiteY6" fmla="*/ 330926 h 644434"/>
              <a:gd name="connsiteX7" fmla="*/ 415040 w 2818607"/>
              <a:gd name="connsiteY7" fmla="*/ 174171 h 644434"/>
              <a:gd name="connsiteX8" fmla="*/ 188617 w 2818607"/>
              <a:gd name="connsiteY8" fmla="*/ 0 h 644434"/>
              <a:gd name="connsiteX0" fmla="*/ 188617 w 2865052"/>
              <a:gd name="connsiteY0" fmla="*/ 0 h 644434"/>
              <a:gd name="connsiteX1" fmla="*/ 2818605 w 2865052"/>
              <a:gd name="connsiteY1" fmla="*/ 0 h 644434"/>
              <a:gd name="connsiteX2" fmla="*/ 2687252 w 2865052"/>
              <a:gd name="connsiteY2" fmla="*/ 172357 h 644434"/>
              <a:gd name="connsiteX3" fmla="*/ 2865052 w 2865052"/>
              <a:gd name="connsiteY3" fmla="*/ 337457 h 644434"/>
              <a:gd name="connsiteX4" fmla="*/ 2818605 w 2865052"/>
              <a:gd name="connsiteY4" fmla="*/ 644434 h 644434"/>
              <a:gd name="connsiteX5" fmla="*/ 188617 w 2865052"/>
              <a:gd name="connsiteY5" fmla="*/ 644434 h 644434"/>
              <a:gd name="connsiteX6" fmla="*/ 261551 w 2865052"/>
              <a:gd name="connsiteY6" fmla="*/ 477157 h 644434"/>
              <a:gd name="connsiteX7" fmla="*/ 206034 w 2865052"/>
              <a:gd name="connsiteY7" fmla="*/ 330926 h 644434"/>
              <a:gd name="connsiteX8" fmla="*/ 415040 w 2865052"/>
              <a:gd name="connsiteY8" fmla="*/ 174171 h 644434"/>
              <a:gd name="connsiteX9" fmla="*/ 188617 w 2865052"/>
              <a:gd name="connsiteY9" fmla="*/ 0 h 644434"/>
              <a:gd name="connsiteX0" fmla="*/ 188617 w 2865052"/>
              <a:gd name="connsiteY0" fmla="*/ 0 h 644434"/>
              <a:gd name="connsiteX1" fmla="*/ 2818605 w 2865052"/>
              <a:gd name="connsiteY1" fmla="*/ 0 h 644434"/>
              <a:gd name="connsiteX2" fmla="*/ 2687252 w 2865052"/>
              <a:gd name="connsiteY2" fmla="*/ 172357 h 644434"/>
              <a:gd name="connsiteX3" fmla="*/ 2865052 w 2865052"/>
              <a:gd name="connsiteY3" fmla="*/ 337457 h 644434"/>
              <a:gd name="connsiteX4" fmla="*/ 2744401 w 2865052"/>
              <a:gd name="connsiteY4" fmla="*/ 483507 h 644434"/>
              <a:gd name="connsiteX5" fmla="*/ 2818605 w 2865052"/>
              <a:gd name="connsiteY5" fmla="*/ 644434 h 644434"/>
              <a:gd name="connsiteX6" fmla="*/ 188617 w 2865052"/>
              <a:gd name="connsiteY6" fmla="*/ 644434 h 644434"/>
              <a:gd name="connsiteX7" fmla="*/ 261551 w 2865052"/>
              <a:gd name="connsiteY7" fmla="*/ 477157 h 644434"/>
              <a:gd name="connsiteX8" fmla="*/ 206034 w 2865052"/>
              <a:gd name="connsiteY8" fmla="*/ 330926 h 644434"/>
              <a:gd name="connsiteX9" fmla="*/ 415040 w 2865052"/>
              <a:gd name="connsiteY9" fmla="*/ 174171 h 644434"/>
              <a:gd name="connsiteX10" fmla="*/ 188617 w 2865052"/>
              <a:gd name="connsiteY10" fmla="*/ 0 h 644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65052" h="644434">
                <a:moveTo>
                  <a:pt x="188617" y="0"/>
                </a:moveTo>
                <a:lnTo>
                  <a:pt x="2818605" y="0"/>
                </a:lnTo>
                <a:cubicBezTo>
                  <a:pt x="2819271" y="55336"/>
                  <a:pt x="2686586" y="117021"/>
                  <a:pt x="2687252" y="172357"/>
                </a:cubicBezTo>
                <a:cubicBezTo>
                  <a:pt x="2702069" y="235857"/>
                  <a:pt x="2850235" y="273957"/>
                  <a:pt x="2865052" y="337457"/>
                </a:cubicBezTo>
                <a:cubicBezTo>
                  <a:pt x="2858702" y="390374"/>
                  <a:pt x="2750751" y="430590"/>
                  <a:pt x="2744401" y="483507"/>
                </a:cubicBezTo>
                <a:lnTo>
                  <a:pt x="2818605" y="644434"/>
                </a:lnTo>
                <a:lnTo>
                  <a:pt x="188617" y="644434"/>
                </a:lnTo>
                <a:cubicBezTo>
                  <a:pt x="-273542" y="617613"/>
                  <a:pt x="258648" y="529408"/>
                  <a:pt x="261551" y="477157"/>
                </a:cubicBezTo>
                <a:cubicBezTo>
                  <a:pt x="264454" y="424906"/>
                  <a:pt x="144469" y="382482"/>
                  <a:pt x="206034" y="330926"/>
                </a:cubicBezTo>
                <a:cubicBezTo>
                  <a:pt x="267599" y="279370"/>
                  <a:pt x="438263" y="238034"/>
                  <a:pt x="415040" y="174171"/>
                </a:cubicBezTo>
                <a:lnTo>
                  <a:pt x="188617" y="0"/>
                </a:lnTo>
                <a:close/>
              </a:path>
            </a:pathLst>
          </a:custGeom>
          <a:solidFill>
            <a:schemeClr val="accent5">
              <a:lumMod val="20000"/>
              <a:lumOff val="80000"/>
              <a:alpha val="72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000" b="1" dirty="0">
                <a:solidFill>
                  <a:schemeClr val="tx1"/>
                </a:solidFill>
              </a:rPr>
              <a:t>Брати </a:t>
            </a:r>
            <a:r>
              <a:rPr lang="uk-UA" sz="2000" b="1" dirty="0" err="1">
                <a:solidFill>
                  <a:schemeClr val="tx1"/>
                </a:solidFill>
              </a:rPr>
              <a:t>Люм’єри</a:t>
            </a:r>
            <a:endParaRPr lang="uk-UA" sz="2000" b="1" dirty="0">
              <a:solidFill>
                <a:schemeClr val="tx1"/>
              </a:solidFill>
            </a:endParaRPr>
          </a:p>
        </p:txBody>
      </p:sp>
      <p:pic>
        <p:nvPicPr>
          <p:cNvPr id="7" name="Рисунок 6">
            <a:extLst>
              <a:ext uri="{FF2B5EF4-FFF2-40B4-BE49-F238E27FC236}">
                <a16:creationId xmlns:a16="http://schemas.microsoft.com/office/drawing/2014/main" id="{8FE5A94B-588F-3F16-E12E-2AF9AA8B3EB1}"/>
              </a:ext>
            </a:extLst>
          </p:cNvPr>
          <p:cNvPicPr>
            <a:picLocks noChangeAspect="1"/>
          </p:cNvPicPr>
          <p:nvPr/>
        </p:nvPicPr>
        <p:blipFill rotWithShape="1">
          <a:blip r:embed="rId3"/>
          <a:srcRect l="49883" t="35174" r="8857" b="18857"/>
          <a:stretch/>
        </p:blipFill>
        <p:spPr>
          <a:xfrm>
            <a:off x="4750833" y="1496234"/>
            <a:ext cx="7032909" cy="4407436"/>
          </a:xfrm>
          <a:prstGeom prst="rect">
            <a:avLst/>
          </a:prstGeom>
        </p:spPr>
      </p:pic>
      <p:pic>
        <p:nvPicPr>
          <p:cNvPr id="9" name="Рисунок 8">
            <a:hlinkClick r:id="rId4"/>
            <a:extLst>
              <a:ext uri="{FF2B5EF4-FFF2-40B4-BE49-F238E27FC236}">
                <a16:creationId xmlns:a16="http://schemas.microsoft.com/office/drawing/2014/main" id="{FCBB464D-9F69-13E9-F8F0-652E449A21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39794" y="5764228"/>
            <a:ext cx="2804160" cy="1093771"/>
          </a:xfrm>
          <a:prstGeom prst="rect">
            <a:avLst/>
          </a:prstGeom>
        </p:spPr>
      </p:pic>
    </p:spTree>
    <p:extLst>
      <p:ext uri="{BB962C8B-B14F-4D97-AF65-F5344CB8AC3E}">
        <p14:creationId xmlns:p14="http://schemas.microsoft.com/office/powerpoint/2010/main" val="3185674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fade">
                                      <p:cBhvr>
                                        <p:cTn id="11" dur="500"/>
                                        <p:tgtEl>
                                          <p:spTgt spid="205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B4DBC40-0F34-6A2F-914D-11A21671CC52}"/>
              </a:ext>
            </a:extLst>
          </p:cNvPr>
          <p:cNvSpPr txBox="1"/>
          <p:nvPr/>
        </p:nvSpPr>
        <p:spPr>
          <a:xfrm>
            <a:off x="97313" y="84556"/>
            <a:ext cx="11946641" cy="707886"/>
          </a:xfrm>
          <a:prstGeom prst="rect">
            <a:avLst/>
          </a:prstGeom>
          <a:solidFill>
            <a:schemeClr val="accent4">
              <a:lumMod val="20000"/>
              <a:lumOff val="80000"/>
            </a:schemeClr>
          </a:solidFill>
          <a:ln>
            <a:solidFill>
              <a:srgbClr val="7030A0"/>
            </a:solidFill>
          </a:ln>
          <a:effectLst>
            <a:outerShdw blurRad="50800" dist="38100" dir="2700000" algn="tl" rotWithShape="0">
              <a:prstClr val="black">
                <a:alpha val="40000"/>
              </a:prstClr>
            </a:outerShdw>
          </a:effectLst>
        </p:spPr>
        <p:txBody>
          <a:bodyPr wrap="square">
            <a:spAutoFit/>
          </a:bodyPr>
          <a:lstStyle/>
          <a:p>
            <a:r>
              <a:rPr lang="uk-UA" sz="2000" b="1" dirty="0"/>
              <a:t>Одними з перших анімацій є фільми, створені американцем </a:t>
            </a:r>
            <a:r>
              <a:rPr lang="uk-UA" sz="2000" b="1" dirty="0">
                <a:solidFill>
                  <a:srgbClr val="FF0000"/>
                </a:solidFill>
              </a:rPr>
              <a:t>Джеймсом Стюартом </a:t>
            </a:r>
            <a:r>
              <a:rPr lang="uk-UA" sz="2000" b="1" dirty="0" err="1">
                <a:solidFill>
                  <a:srgbClr val="FF0000"/>
                </a:solidFill>
              </a:rPr>
              <a:t>Блектоном</a:t>
            </a:r>
            <a:r>
              <a:rPr lang="uk-UA" sz="2000" b="1" dirty="0">
                <a:solidFill>
                  <a:srgbClr val="FF0000"/>
                </a:solidFill>
              </a:rPr>
              <a:t> </a:t>
            </a:r>
            <a:r>
              <a:rPr lang="uk-UA" sz="2000" b="1" dirty="0"/>
              <a:t>у 1900-1907 роках: «Чарівні малюнки», «Комічні вирази о6личчя».</a:t>
            </a:r>
          </a:p>
        </p:txBody>
      </p:sp>
      <p:sp>
        <p:nvSpPr>
          <p:cNvPr id="6" name="TextBox 5">
            <a:extLst>
              <a:ext uri="{FF2B5EF4-FFF2-40B4-BE49-F238E27FC236}">
                <a16:creationId xmlns:a16="http://schemas.microsoft.com/office/drawing/2014/main" id="{5F2ABC89-5538-9E16-D395-04EC12227547}"/>
              </a:ext>
            </a:extLst>
          </p:cNvPr>
          <p:cNvSpPr txBox="1"/>
          <p:nvPr/>
        </p:nvSpPr>
        <p:spPr>
          <a:xfrm>
            <a:off x="4846161" y="6292307"/>
            <a:ext cx="7248525" cy="369332"/>
          </a:xfrm>
          <a:prstGeom prst="rect">
            <a:avLst/>
          </a:prstGeom>
          <a:noFill/>
        </p:spPr>
        <p:txBody>
          <a:bodyPr wrap="square">
            <a:spAutoFit/>
          </a:bodyPr>
          <a:lstStyle/>
          <a:p>
            <a:pPr algn="ctr"/>
            <a:r>
              <a:rPr lang="uk-UA" b="1" i="0" dirty="0">
                <a:effectLst/>
                <a:latin typeface="Roboto" panose="02000000000000000000" pitchFamily="2" charset="0"/>
              </a:rPr>
              <a:t>Комічні вирази обличчя / </a:t>
            </a:r>
            <a:r>
              <a:rPr lang="en-US" b="1" i="0" dirty="0">
                <a:effectLst/>
                <a:latin typeface="Roboto" panose="02000000000000000000" pitchFamily="2" charset="0"/>
              </a:rPr>
              <a:t>Humorous Phases of Funny Faces 1906</a:t>
            </a:r>
          </a:p>
        </p:txBody>
      </p:sp>
      <p:pic>
        <p:nvPicPr>
          <p:cNvPr id="4098" name="Picture 2" descr="Джеймс Стюарт Блектон — Вікіпедія">
            <a:extLst>
              <a:ext uri="{FF2B5EF4-FFF2-40B4-BE49-F238E27FC236}">
                <a16:creationId xmlns:a16="http://schemas.microsoft.com/office/drawing/2014/main" id="{3F092916-A7C1-D368-E45A-C41FCDF0406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530225" y="1135255"/>
            <a:ext cx="3289300" cy="458927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Прямокутник 5">
            <a:extLst>
              <a:ext uri="{FF2B5EF4-FFF2-40B4-BE49-F238E27FC236}">
                <a16:creationId xmlns:a16="http://schemas.microsoft.com/office/drawing/2014/main" id="{E9C7617D-CA3F-9710-998E-59567E0E091E}"/>
              </a:ext>
            </a:extLst>
          </p:cNvPr>
          <p:cNvSpPr/>
          <p:nvPr/>
        </p:nvSpPr>
        <p:spPr>
          <a:xfrm rot="152236">
            <a:off x="109628" y="5744774"/>
            <a:ext cx="3979317" cy="644434"/>
          </a:xfrm>
          <a:custGeom>
            <a:avLst/>
            <a:gdLst>
              <a:gd name="connsiteX0" fmla="*/ 0 w 2629988"/>
              <a:gd name="connsiteY0" fmla="*/ 0 h 644434"/>
              <a:gd name="connsiteX1" fmla="*/ 2629988 w 2629988"/>
              <a:gd name="connsiteY1" fmla="*/ 0 h 644434"/>
              <a:gd name="connsiteX2" fmla="*/ 2629988 w 2629988"/>
              <a:gd name="connsiteY2" fmla="*/ 644434 h 644434"/>
              <a:gd name="connsiteX3" fmla="*/ 0 w 2629988"/>
              <a:gd name="connsiteY3" fmla="*/ 644434 h 644434"/>
              <a:gd name="connsiteX4" fmla="*/ 0 w 2629988"/>
              <a:gd name="connsiteY4" fmla="*/ 0 h 644434"/>
              <a:gd name="connsiteX0" fmla="*/ 26 w 2630014"/>
              <a:gd name="connsiteY0" fmla="*/ 0 h 644434"/>
              <a:gd name="connsiteX1" fmla="*/ 2630014 w 2630014"/>
              <a:gd name="connsiteY1" fmla="*/ 0 h 644434"/>
              <a:gd name="connsiteX2" fmla="*/ 2630014 w 2630014"/>
              <a:gd name="connsiteY2" fmla="*/ 644434 h 644434"/>
              <a:gd name="connsiteX3" fmla="*/ 26 w 2630014"/>
              <a:gd name="connsiteY3" fmla="*/ 644434 h 644434"/>
              <a:gd name="connsiteX4" fmla="*/ 226449 w 2630014"/>
              <a:gd name="connsiteY4" fmla="*/ 174171 h 644434"/>
              <a:gd name="connsiteX5" fmla="*/ 26 w 2630014"/>
              <a:gd name="connsiteY5" fmla="*/ 0 h 644434"/>
              <a:gd name="connsiteX0" fmla="*/ 188404 w 2818392"/>
              <a:gd name="connsiteY0" fmla="*/ 0 h 644434"/>
              <a:gd name="connsiteX1" fmla="*/ 2818392 w 2818392"/>
              <a:gd name="connsiteY1" fmla="*/ 0 h 644434"/>
              <a:gd name="connsiteX2" fmla="*/ 2818392 w 2818392"/>
              <a:gd name="connsiteY2" fmla="*/ 644434 h 644434"/>
              <a:gd name="connsiteX3" fmla="*/ 188404 w 2818392"/>
              <a:gd name="connsiteY3" fmla="*/ 644434 h 644434"/>
              <a:gd name="connsiteX4" fmla="*/ 205821 w 2818392"/>
              <a:gd name="connsiteY4" fmla="*/ 330926 h 644434"/>
              <a:gd name="connsiteX5" fmla="*/ 414827 w 2818392"/>
              <a:gd name="connsiteY5" fmla="*/ 174171 h 644434"/>
              <a:gd name="connsiteX6" fmla="*/ 188404 w 2818392"/>
              <a:gd name="connsiteY6" fmla="*/ 0 h 644434"/>
              <a:gd name="connsiteX0" fmla="*/ 188617 w 2818605"/>
              <a:gd name="connsiteY0" fmla="*/ 0 h 644434"/>
              <a:gd name="connsiteX1" fmla="*/ 2818605 w 2818605"/>
              <a:gd name="connsiteY1" fmla="*/ 0 h 644434"/>
              <a:gd name="connsiteX2" fmla="*/ 2818605 w 2818605"/>
              <a:gd name="connsiteY2" fmla="*/ 644434 h 644434"/>
              <a:gd name="connsiteX3" fmla="*/ 188617 w 2818605"/>
              <a:gd name="connsiteY3" fmla="*/ 644434 h 644434"/>
              <a:gd name="connsiteX4" fmla="*/ 261551 w 2818605"/>
              <a:gd name="connsiteY4" fmla="*/ 477157 h 644434"/>
              <a:gd name="connsiteX5" fmla="*/ 206034 w 2818605"/>
              <a:gd name="connsiteY5" fmla="*/ 330926 h 644434"/>
              <a:gd name="connsiteX6" fmla="*/ 415040 w 2818605"/>
              <a:gd name="connsiteY6" fmla="*/ 174171 h 644434"/>
              <a:gd name="connsiteX7" fmla="*/ 188617 w 2818605"/>
              <a:gd name="connsiteY7" fmla="*/ 0 h 644434"/>
              <a:gd name="connsiteX0" fmla="*/ 188617 w 2818607"/>
              <a:gd name="connsiteY0" fmla="*/ 0 h 644434"/>
              <a:gd name="connsiteX1" fmla="*/ 2818605 w 2818607"/>
              <a:gd name="connsiteY1" fmla="*/ 0 h 644434"/>
              <a:gd name="connsiteX2" fmla="*/ 2687252 w 2818607"/>
              <a:gd name="connsiteY2" fmla="*/ 172357 h 644434"/>
              <a:gd name="connsiteX3" fmla="*/ 2818605 w 2818607"/>
              <a:gd name="connsiteY3" fmla="*/ 644434 h 644434"/>
              <a:gd name="connsiteX4" fmla="*/ 188617 w 2818607"/>
              <a:gd name="connsiteY4" fmla="*/ 644434 h 644434"/>
              <a:gd name="connsiteX5" fmla="*/ 261551 w 2818607"/>
              <a:gd name="connsiteY5" fmla="*/ 477157 h 644434"/>
              <a:gd name="connsiteX6" fmla="*/ 206034 w 2818607"/>
              <a:gd name="connsiteY6" fmla="*/ 330926 h 644434"/>
              <a:gd name="connsiteX7" fmla="*/ 415040 w 2818607"/>
              <a:gd name="connsiteY7" fmla="*/ 174171 h 644434"/>
              <a:gd name="connsiteX8" fmla="*/ 188617 w 2818607"/>
              <a:gd name="connsiteY8" fmla="*/ 0 h 644434"/>
              <a:gd name="connsiteX0" fmla="*/ 188617 w 2865052"/>
              <a:gd name="connsiteY0" fmla="*/ 0 h 644434"/>
              <a:gd name="connsiteX1" fmla="*/ 2818605 w 2865052"/>
              <a:gd name="connsiteY1" fmla="*/ 0 h 644434"/>
              <a:gd name="connsiteX2" fmla="*/ 2687252 w 2865052"/>
              <a:gd name="connsiteY2" fmla="*/ 172357 h 644434"/>
              <a:gd name="connsiteX3" fmla="*/ 2865052 w 2865052"/>
              <a:gd name="connsiteY3" fmla="*/ 337457 h 644434"/>
              <a:gd name="connsiteX4" fmla="*/ 2818605 w 2865052"/>
              <a:gd name="connsiteY4" fmla="*/ 644434 h 644434"/>
              <a:gd name="connsiteX5" fmla="*/ 188617 w 2865052"/>
              <a:gd name="connsiteY5" fmla="*/ 644434 h 644434"/>
              <a:gd name="connsiteX6" fmla="*/ 261551 w 2865052"/>
              <a:gd name="connsiteY6" fmla="*/ 477157 h 644434"/>
              <a:gd name="connsiteX7" fmla="*/ 206034 w 2865052"/>
              <a:gd name="connsiteY7" fmla="*/ 330926 h 644434"/>
              <a:gd name="connsiteX8" fmla="*/ 415040 w 2865052"/>
              <a:gd name="connsiteY8" fmla="*/ 174171 h 644434"/>
              <a:gd name="connsiteX9" fmla="*/ 188617 w 2865052"/>
              <a:gd name="connsiteY9" fmla="*/ 0 h 644434"/>
              <a:gd name="connsiteX0" fmla="*/ 188617 w 2865052"/>
              <a:gd name="connsiteY0" fmla="*/ 0 h 644434"/>
              <a:gd name="connsiteX1" fmla="*/ 2818605 w 2865052"/>
              <a:gd name="connsiteY1" fmla="*/ 0 h 644434"/>
              <a:gd name="connsiteX2" fmla="*/ 2687252 w 2865052"/>
              <a:gd name="connsiteY2" fmla="*/ 172357 h 644434"/>
              <a:gd name="connsiteX3" fmla="*/ 2865052 w 2865052"/>
              <a:gd name="connsiteY3" fmla="*/ 337457 h 644434"/>
              <a:gd name="connsiteX4" fmla="*/ 2744401 w 2865052"/>
              <a:gd name="connsiteY4" fmla="*/ 483507 h 644434"/>
              <a:gd name="connsiteX5" fmla="*/ 2818605 w 2865052"/>
              <a:gd name="connsiteY5" fmla="*/ 644434 h 644434"/>
              <a:gd name="connsiteX6" fmla="*/ 188617 w 2865052"/>
              <a:gd name="connsiteY6" fmla="*/ 644434 h 644434"/>
              <a:gd name="connsiteX7" fmla="*/ 261551 w 2865052"/>
              <a:gd name="connsiteY7" fmla="*/ 477157 h 644434"/>
              <a:gd name="connsiteX8" fmla="*/ 206034 w 2865052"/>
              <a:gd name="connsiteY8" fmla="*/ 330926 h 644434"/>
              <a:gd name="connsiteX9" fmla="*/ 415040 w 2865052"/>
              <a:gd name="connsiteY9" fmla="*/ 174171 h 644434"/>
              <a:gd name="connsiteX10" fmla="*/ 188617 w 2865052"/>
              <a:gd name="connsiteY10" fmla="*/ 0 h 644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65052" h="644434">
                <a:moveTo>
                  <a:pt x="188617" y="0"/>
                </a:moveTo>
                <a:lnTo>
                  <a:pt x="2818605" y="0"/>
                </a:lnTo>
                <a:cubicBezTo>
                  <a:pt x="2819271" y="55336"/>
                  <a:pt x="2686586" y="117021"/>
                  <a:pt x="2687252" y="172357"/>
                </a:cubicBezTo>
                <a:cubicBezTo>
                  <a:pt x="2702069" y="235857"/>
                  <a:pt x="2850235" y="273957"/>
                  <a:pt x="2865052" y="337457"/>
                </a:cubicBezTo>
                <a:cubicBezTo>
                  <a:pt x="2858702" y="390374"/>
                  <a:pt x="2750751" y="430590"/>
                  <a:pt x="2744401" y="483507"/>
                </a:cubicBezTo>
                <a:lnTo>
                  <a:pt x="2818605" y="644434"/>
                </a:lnTo>
                <a:lnTo>
                  <a:pt x="188617" y="644434"/>
                </a:lnTo>
                <a:cubicBezTo>
                  <a:pt x="-273542" y="617613"/>
                  <a:pt x="258648" y="529408"/>
                  <a:pt x="261551" y="477157"/>
                </a:cubicBezTo>
                <a:cubicBezTo>
                  <a:pt x="264454" y="424906"/>
                  <a:pt x="144469" y="382482"/>
                  <a:pt x="206034" y="330926"/>
                </a:cubicBezTo>
                <a:cubicBezTo>
                  <a:pt x="267599" y="279370"/>
                  <a:pt x="438263" y="238034"/>
                  <a:pt x="415040" y="174171"/>
                </a:cubicBezTo>
                <a:lnTo>
                  <a:pt x="188617" y="0"/>
                </a:lnTo>
                <a:close/>
              </a:path>
            </a:pathLst>
          </a:custGeom>
          <a:solidFill>
            <a:schemeClr val="accent5">
              <a:lumMod val="20000"/>
              <a:lumOff val="80000"/>
              <a:alpha val="72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000" b="1" dirty="0">
                <a:solidFill>
                  <a:schemeClr val="tx1"/>
                </a:solidFill>
              </a:rPr>
              <a:t>Джеймс Стюарт </a:t>
            </a:r>
            <a:r>
              <a:rPr lang="uk-UA" sz="2000" b="1" dirty="0" err="1">
                <a:solidFill>
                  <a:schemeClr val="tx1"/>
                </a:solidFill>
              </a:rPr>
              <a:t>Блектон</a:t>
            </a:r>
            <a:endParaRPr lang="uk-UA" sz="2000" b="1" dirty="0">
              <a:solidFill>
                <a:schemeClr val="tx1"/>
              </a:solidFill>
            </a:endParaRPr>
          </a:p>
        </p:txBody>
      </p:sp>
      <p:pic>
        <p:nvPicPr>
          <p:cNvPr id="7" name="Рисунок 6">
            <a:extLst>
              <a:ext uri="{FF2B5EF4-FFF2-40B4-BE49-F238E27FC236}">
                <a16:creationId xmlns:a16="http://schemas.microsoft.com/office/drawing/2014/main" id="{1E30EE13-FF1B-326D-2B32-A31A7328FD66}"/>
              </a:ext>
            </a:extLst>
          </p:cNvPr>
          <p:cNvPicPr>
            <a:picLocks noChangeAspect="1"/>
          </p:cNvPicPr>
          <p:nvPr/>
        </p:nvPicPr>
        <p:blipFill rotWithShape="1">
          <a:blip r:embed="rId4"/>
          <a:srcRect l="47429" t="30984" r="6215" b="14158"/>
          <a:stretch/>
        </p:blipFill>
        <p:spPr>
          <a:xfrm>
            <a:off x="4534170" y="992776"/>
            <a:ext cx="7422700" cy="4940842"/>
          </a:xfrm>
          <a:prstGeom prst="rect">
            <a:avLst/>
          </a:prstGeom>
        </p:spPr>
      </p:pic>
      <p:pic>
        <p:nvPicPr>
          <p:cNvPr id="9" name="Рисунок 8">
            <a:hlinkClick r:id="rId5"/>
            <a:extLst>
              <a:ext uri="{FF2B5EF4-FFF2-40B4-BE49-F238E27FC236}">
                <a16:creationId xmlns:a16="http://schemas.microsoft.com/office/drawing/2014/main" id="{04D9D9AE-964B-D7A4-3410-A03DB40E1D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39794" y="5764228"/>
            <a:ext cx="2804160" cy="1093771"/>
          </a:xfrm>
          <a:prstGeom prst="rect">
            <a:avLst/>
          </a:prstGeom>
        </p:spPr>
      </p:pic>
    </p:spTree>
    <p:extLst>
      <p:ext uri="{BB962C8B-B14F-4D97-AF65-F5344CB8AC3E}">
        <p14:creationId xmlns:p14="http://schemas.microsoft.com/office/powerpoint/2010/main" val="2985956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additive="base">
                                        <p:cTn id="11" dur="500" fill="hold"/>
                                        <p:tgtEl>
                                          <p:spTgt spid="4098"/>
                                        </p:tgtEl>
                                        <p:attrNameLst>
                                          <p:attrName>ppt_x</p:attrName>
                                        </p:attrNameLst>
                                      </p:cBhvr>
                                      <p:tavLst>
                                        <p:tav tm="0">
                                          <p:val>
                                            <p:strVal val="0-#ppt_w/2"/>
                                          </p:val>
                                        </p:tav>
                                        <p:tav tm="100000">
                                          <p:val>
                                            <p:strVal val="#ppt_x"/>
                                          </p:val>
                                        </p:tav>
                                      </p:tavLst>
                                    </p:anim>
                                    <p:anim calcmode="lin" valueType="num">
                                      <p:cBhvr additive="base">
                                        <p:cTn id="12" dur="500" fill="hold"/>
                                        <p:tgtEl>
                                          <p:spTgt spid="409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B4DBC40-0F34-6A2F-914D-11A21671CC52}"/>
              </a:ext>
            </a:extLst>
          </p:cNvPr>
          <p:cNvSpPr txBox="1"/>
          <p:nvPr/>
        </p:nvSpPr>
        <p:spPr>
          <a:xfrm>
            <a:off x="97313" y="84556"/>
            <a:ext cx="11946641" cy="1323439"/>
          </a:xfrm>
          <a:prstGeom prst="rect">
            <a:avLst/>
          </a:prstGeom>
          <a:solidFill>
            <a:schemeClr val="accent4">
              <a:lumMod val="20000"/>
              <a:lumOff val="80000"/>
            </a:schemeClr>
          </a:solidFill>
          <a:ln>
            <a:solidFill>
              <a:srgbClr val="7030A0"/>
            </a:solidFill>
          </a:ln>
          <a:effectLst>
            <a:outerShdw blurRad="50800" dist="38100" dir="2700000" algn="tl" rotWithShape="0">
              <a:prstClr val="black">
                <a:alpha val="40000"/>
              </a:prstClr>
            </a:outerShdw>
          </a:effectLst>
        </p:spPr>
        <p:txBody>
          <a:bodyPr wrap="square">
            <a:spAutoFit/>
          </a:bodyPr>
          <a:lstStyle/>
          <a:p>
            <a:r>
              <a:rPr lang="uk-UA" sz="2000" b="1" dirty="0">
                <a:solidFill>
                  <a:srgbClr val="FF0000"/>
                </a:solidFill>
              </a:rPr>
              <a:t>Піщана анімація </a:t>
            </a:r>
            <a:r>
              <a:rPr lang="uk-UA" sz="2000" b="1" dirty="0"/>
              <a:t>використовується не тільки для створення анімаційних фільмів, але й для показу ані- </a:t>
            </a:r>
            <a:r>
              <a:rPr lang="uk-UA" sz="2000" b="1" dirty="0" err="1"/>
              <a:t>мації</a:t>
            </a:r>
            <a:r>
              <a:rPr lang="uk-UA" sz="2000" b="1" dirty="0"/>
              <a:t> «у реальному часі», наприклад як ілюстрація до розповіді про якісь події, об’єкти. Для цієї анімації використовується дрібний сипучий матеріал – частіше за все просіяний пісок. С використанням відео- чи веб- камери зображення, що утворюється на склі, </a:t>
            </a:r>
            <a:r>
              <a:rPr lang="uk-UA" sz="2000" b="1" dirty="0" err="1"/>
              <a:t>проєктується</a:t>
            </a:r>
            <a:r>
              <a:rPr lang="uk-UA" sz="2000" b="1" dirty="0"/>
              <a:t> на екран. </a:t>
            </a:r>
          </a:p>
        </p:txBody>
      </p:sp>
      <p:pic>
        <p:nvPicPr>
          <p:cNvPr id="5" name="Рисунок 4">
            <a:extLst>
              <a:ext uri="{FF2B5EF4-FFF2-40B4-BE49-F238E27FC236}">
                <a16:creationId xmlns:a16="http://schemas.microsoft.com/office/drawing/2014/main" id="{28926430-E1AF-5EA2-570E-574B0BF7CFE9}"/>
              </a:ext>
            </a:extLst>
          </p:cNvPr>
          <p:cNvPicPr>
            <a:picLocks noChangeAspect="1"/>
          </p:cNvPicPr>
          <p:nvPr/>
        </p:nvPicPr>
        <p:blipFill rotWithShape="1">
          <a:blip r:embed="rId2"/>
          <a:srcRect l="31715" t="35682" r="13786" b="12508"/>
          <a:stretch/>
        </p:blipFill>
        <p:spPr>
          <a:xfrm>
            <a:off x="1201783" y="1532709"/>
            <a:ext cx="9527238" cy="5094514"/>
          </a:xfrm>
          <a:prstGeom prst="rect">
            <a:avLst/>
          </a:prstGeom>
        </p:spPr>
      </p:pic>
      <p:pic>
        <p:nvPicPr>
          <p:cNvPr id="6" name="Рисунок 5">
            <a:hlinkClick r:id="rId3"/>
            <a:extLst>
              <a:ext uri="{FF2B5EF4-FFF2-40B4-BE49-F238E27FC236}">
                <a16:creationId xmlns:a16="http://schemas.microsoft.com/office/drawing/2014/main" id="{FA5D9FC0-F559-5E7F-945F-272D18B1C5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39794" y="5764228"/>
            <a:ext cx="2804160" cy="1093771"/>
          </a:xfrm>
          <a:prstGeom prst="rect">
            <a:avLst/>
          </a:prstGeom>
        </p:spPr>
      </p:pic>
    </p:spTree>
    <p:extLst>
      <p:ext uri="{BB962C8B-B14F-4D97-AF65-F5344CB8AC3E}">
        <p14:creationId xmlns:p14="http://schemas.microsoft.com/office/powerpoint/2010/main" val="2915335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B066674-80B8-4094-9E22-F2BD371FBD8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7" name="Группа 6">
            <a:extLst>
              <a:ext uri="{FF2B5EF4-FFF2-40B4-BE49-F238E27FC236}">
                <a16:creationId xmlns:a16="http://schemas.microsoft.com/office/drawing/2014/main" id="{6E0E0B7A-5D4D-429E-A748-54E5A8B9FD42}"/>
              </a:ext>
            </a:extLst>
          </p:cNvPr>
          <p:cNvGrpSpPr/>
          <p:nvPr/>
        </p:nvGrpSpPr>
        <p:grpSpPr>
          <a:xfrm>
            <a:off x="0" y="-49059"/>
            <a:ext cx="12192000" cy="6931152"/>
            <a:chOff x="0" y="0"/>
            <a:chExt cx="12192000" cy="6931152"/>
          </a:xfrm>
          <a:solidFill>
            <a:srgbClr val="0070C0"/>
          </a:solidFill>
        </p:grpSpPr>
        <p:pic>
          <p:nvPicPr>
            <p:cNvPr id="6" name="Рисунок 5">
              <a:extLst>
                <a:ext uri="{FF2B5EF4-FFF2-40B4-BE49-F238E27FC236}">
                  <a16:creationId xmlns:a16="http://schemas.microsoft.com/office/drawing/2014/main" id="{92B41D88-F0E3-4660-BE1E-9A3A66A36E56}"/>
                </a:ext>
              </a:extLst>
            </p:cNvPr>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6931152" cy="6931152"/>
            </a:xfrm>
            <a:prstGeom prst="rect">
              <a:avLst/>
            </a:prstGeom>
            <a:grpFill/>
          </p:spPr>
        </p:pic>
        <p:pic>
          <p:nvPicPr>
            <p:cNvPr id="9" name="Рисунок 8">
              <a:extLst>
                <a:ext uri="{FF2B5EF4-FFF2-40B4-BE49-F238E27FC236}">
                  <a16:creationId xmlns:a16="http://schemas.microsoft.com/office/drawing/2014/main" id="{F5953EA1-8FBB-4CE5-A0C3-83D77CC8AB4D}"/>
                </a:ext>
              </a:extLst>
            </p:cNvPr>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5260848" y="0"/>
              <a:ext cx="6931152" cy="6931152"/>
            </a:xfrm>
            <a:prstGeom prst="rect">
              <a:avLst/>
            </a:prstGeom>
            <a:grpFill/>
          </p:spPr>
        </p:pic>
      </p:grpSp>
      <p:grpSp>
        <p:nvGrpSpPr>
          <p:cNvPr id="5" name="Группа 4">
            <a:extLst>
              <a:ext uri="{FF2B5EF4-FFF2-40B4-BE49-F238E27FC236}">
                <a16:creationId xmlns:a16="http://schemas.microsoft.com/office/drawing/2014/main" id="{2240326C-01C0-41CC-9DAC-40AD3FAA5C5D}"/>
              </a:ext>
            </a:extLst>
          </p:cNvPr>
          <p:cNvGrpSpPr/>
          <p:nvPr/>
        </p:nvGrpSpPr>
        <p:grpSpPr>
          <a:xfrm>
            <a:off x="9178835" y="4068581"/>
            <a:ext cx="2862571" cy="2862571"/>
            <a:chOff x="9178835" y="4068581"/>
            <a:chExt cx="2862571" cy="2862571"/>
          </a:xfrm>
        </p:grpSpPr>
        <p:pic>
          <p:nvPicPr>
            <p:cNvPr id="1030" name="Picture 6" descr="Мальчик Пишет — стоковая векторная графика и другие изображения на тему  Писать - iStock">
              <a:extLst>
                <a:ext uri="{FF2B5EF4-FFF2-40B4-BE49-F238E27FC236}">
                  <a16:creationId xmlns:a16="http://schemas.microsoft.com/office/drawing/2014/main" id="{D7816BD2-E663-465A-8C48-D5C4B51352A6}"/>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78835" y="4068581"/>
              <a:ext cx="2862571" cy="286257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Як росіяни не вкрали Тризуб | Збруч">
              <a:extLst>
                <a:ext uri="{FF2B5EF4-FFF2-40B4-BE49-F238E27FC236}">
                  <a16:creationId xmlns:a16="http://schemas.microsoft.com/office/drawing/2014/main" id="{04216B73-CFC5-45F2-A449-D0E72E3EC3A6}"/>
                </a:ext>
              </a:extLst>
            </p:cNvPr>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5701" r="26027"/>
            <a:stretch/>
          </p:blipFill>
          <p:spPr bwMode="auto">
            <a:xfrm>
              <a:off x="10177507" y="6045994"/>
              <a:ext cx="261893" cy="299360"/>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Picture 2" descr="Ukraine Ukraine Flag GIF - Ukraine Ukraine Flag Ukrainian - Discover &amp;  Share GIFs">
            <a:extLst>
              <a:ext uri="{FF2B5EF4-FFF2-40B4-BE49-F238E27FC236}">
                <a16:creationId xmlns:a16="http://schemas.microsoft.com/office/drawing/2014/main" id="{58B772BC-209B-40E6-A328-517FAD4D3A86}"/>
              </a:ext>
            </a:extLst>
          </p:cNvPr>
          <p:cNvPicPr>
            <a:picLocks noChangeAspect="1" noChangeArrowheads="1" noCrop="1"/>
          </p:cNvPicPr>
          <p:nvPr/>
        </p:nvPicPr>
        <p:blipFill>
          <a:blip r:embed="rId6">
            <a:clrChange>
              <a:clrFrom>
                <a:srgbClr val="FCFEFC"/>
              </a:clrFrom>
              <a:clrTo>
                <a:srgbClr val="FCFEFC">
                  <a:alpha val="0"/>
                </a:srgbClr>
              </a:clrTo>
            </a:clrChange>
            <a:extLst>
              <a:ext uri="{28A0092B-C50C-407E-A947-70E740481C1C}">
                <a14:useLocalDpi xmlns:a14="http://schemas.microsoft.com/office/drawing/2010/main" val="0"/>
              </a:ext>
            </a:extLst>
          </a:blip>
          <a:srcRect/>
          <a:stretch>
            <a:fillRect/>
          </a:stretch>
        </p:blipFill>
        <p:spPr bwMode="auto">
          <a:xfrm>
            <a:off x="11215017" y="5369285"/>
            <a:ext cx="826389" cy="826389"/>
          </a:xfrm>
          <a:prstGeom prst="rect">
            <a:avLst/>
          </a:prstGeom>
          <a:noFill/>
          <a:extLst>
            <a:ext uri="{909E8E84-426E-40DD-AFC4-6F175D3DCCD1}">
              <a14:hiddenFill xmlns:a14="http://schemas.microsoft.com/office/drawing/2010/main">
                <a:solidFill>
                  <a:srgbClr val="FFFFFF"/>
                </a:solidFill>
              </a14:hiddenFill>
            </a:ext>
          </a:extLst>
        </p:spPr>
      </p:pic>
      <p:sp>
        <p:nvSpPr>
          <p:cNvPr id="88" name="Прямоугольник: скругленные углы 2">
            <a:extLst>
              <a:ext uri="{FF2B5EF4-FFF2-40B4-BE49-F238E27FC236}">
                <a16:creationId xmlns:a16="http://schemas.microsoft.com/office/drawing/2014/main" id="{9AF7DCA0-3D43-E5B6-1738-FF40B0F62292}"/>
              </a:ext>
            </a:extLst>
          </p:cNvPr>
          <p:cNvSpPr/>
          <p:nvPr/>
        </p:nvSpPr>
        <p:spPr>
          <a:xfrm>
            <a:off x="1829790" y="474251"/>
            <a:ext cx="8845864" cy="1168927"/>
          </a:xfrm>
          <a:prstGeom prst="roundRect">
            <a:avLst/>
          </a:prstGeom>
          <a:effectLst>
            <a:outerShdw blurRad="76200" dist="12700" dir="2700000" sy="-23000" kx="-8004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b="1" dirty="0"/>
              <a:t>Повну презентацію дивіться у </a:t>
            </a:r>
            <a:r>
              <a:rPr lang="uk-UA" sz="3600" b="1" dirty="0" err="1"/>
              <a:t>відеоуроці</a:t>
            </a:r>
            <a:r>
              <a:rPr lang="uk-UA" sz="3600" b="1" dirty="0"/>
              <a:t>.</a:t>
            </a:r>
            <a:endParaRPr lang="ru-RU" sz="3600" b="1" dirty="0"/>
          </a:p>
        </p:txBody>
      </p:sp>
      <p:pic>
        <p:nvPicPr>
          <p:cNvPr id="89" name="Рисунок 88">
            <a:hlinkClick r:id="rId7"/>
            <a:extLst>
              <a:ext uri="{FF2B5EF4-FFF2-40B4-BE49-F238E27FC236}">
                <a16:creationId xmlns:a16="http://schemas.microsoft.com/office/drawing/2014/main" id="{5BA5E41B-3086-6C97-6D6E-9D3CA517358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04259" y="2289437"/>
            <a:ext cx="4783482" cy="1865811"/>
          </a:xfrm>
          <a:prstGeom prst="rect">
            <a:avLst/>
          </a:prstGeom>
        </p:spPr>
      </p:pic>
      <p:pic>
        <p:nvPicPr>
          <p:cNvPr id="87" name="Рисунок 86">
            <a:extLst>
              <a:ext uri="{FF2B5EF4-FFF2-40B4-BE49-F238E27FC236}">
                <a16:creationId xmlns:a16="http://schemas.microsoft.com/office/drawing/2014/main" id="{A8935F2D-25F5-DAAD-DD8A-486A6B46184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1274497"/>
            <a:ext cx="4790804" cy="5748965"/>
          </a:xfrm>
          <a:prstGeom prst="rect">
            <a:avLst/>
          </a:prstGeom>
        </p:spPr>
      </p:pic>
    </p:spTree>
    <p:extLst>
      <p:ext uri="{BB962C8B-B14F-4D97-AF65-F5344CB8AC3E}">
        <p14:creationId xmlns:p14="http://schemas.microsoft.com/office/powerpoint/2010/main" val="374456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0-#ppt_w/2"/>
                                          </p:val>
                                        </p:tav>
                                        <p:tav tm="100000">
                                          <p:val>
                                            <p:strVal val="#ppt_x"/>
                                          </p:val>
                                        </p:tav>
                                      </p:tavLst>
                                    </p:anim>
                                    <p:anim calcmode="lin" valueType="num">
                                      <p:cBhvr additive="base">
                                        <p:cTn id="8" dur="500" fill="hold"/>
                                        <p:tgtEl>
                                          <p:spTgt spid="8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fade">
                                      <p:cBhvr>
                                        <p:cTn id="12" dur="500"/>
                                        <p:tgtEl>
                                          <p:spTgt spid="88"/>
                                        </p:tgtEl>
                                      </p:cBhvr>
                                    </p:animEffect>
                                  </p:childTnLst>
                                </p:cTn>
                              </p:par>
                              <p:par>
                                <p:cTn id="13" presetID="2" presetClass="entr" presetSubtype="4" fill="hold"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500" fill="hold"/>
                                        <p:tgtEl>
                                          <p:spTgt spid="89"/>
                                        </p:tgtEl>
                                        <p:attrNameLst>
                                          <p:attrName>ppt_x</p:attrName>
                                        </p:attrNameLst>
                                      </p:cBhvr>
                                      <p:tavLst>
                                        <p:tav tm="0">
                                          <p:val>
                                            <p:strVal val="#ppt_x"/>
                                          </p:val>
                                        </p:tav>
                                        <p:tav tm="100000">
                                          <p:val>
                                            <p:strVal val="#ppt_x"/>
                                          </p:val>
                                        </p:tav>
                                      </p:tavLst>
                                    </p:anim>
                                    <p:anim calcmode="lin" valueType="num">
                                      <p:cBhvr additive="base">
                                        <p:cTn id="16"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Lst>
  </p:timing>
</p:sld>
</file>

<file path=ppt/theme/theme1.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5469</TotalTime>
  <Words>398</Words>
  <Application>Microsoft Office PowerPoint</Application>
  <PresentationFormat>Широкий екран</PresentationFormat>
  <Paragraphs>21</Paragraphs>
  <Slides>10</Slides>
  <Notes>1</Notes>
  <HiddenSlides>0</HiddenSlides>
  <MMClips>0</MMClips>
  <ScaleCrop>false</ScaleCrop>
  <HeadingPairs>
    <vt:vector size="6" baseType="variant">
      <vt:variant>
        <vt:lpstr>Використані шрифти</vt:lpstr>
      </vt:variant>
      <vt:variant>
        <vt:i4>7</vt:i4>
      </vt:variant>
      <vt:variant>
        <vt:lpstr>Тема</vt:lpstr>
      </vt:variant>
      <vt:variant>
        <vt:i4>1</vt:i4>
      </vt:variant>
      <vt:variant>
        <vt:lpstr>Заголовки слайдів</vt:lpstr>
      </vt:variant>
      <vt:variant>
        <vt:i4>10</vt:i4>
      </vt:variant>
    </vt:vector>
  </HeadingPairs>
  <TitlesOfParts>
    <vt:vector size="18" baseType="lpstr">
      <vt:lpstr>a_Assuan</vt:lpstr>
      <vt:lpstr>Arial</vt:lpstr>
      <vt:lpstr>Arial Black</vt:lpstr>
      <vt:lpstr>Calibri</vt:lpstr>
      <vt:lpstr>Calibri Light</vt:lpstr>
      <vt:lpstr>Fat Freddie CT</vt:lpstr>
      <vt:lpstr>Roboto</vt:lpstr>
      <vt:lpstr>Тема Office</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creator>User</dc:creator>
  <cp:lastModifiedBy>User</cp:lastModifiedBy>
  <cp:revision>635</cp:revision>
  <dcterms:created xsi:type="dcterms:W3CDTF">2023-03-17T21:15:50Z</dcterms:created>
  <dcterms:modified xsi:type="dcterms:W3CDTF">2025-02-23T16:26:08Z</dcterms:modified>
</cp:coreProperties>
</file>