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88" r:id="rId4"/>
    <p:sldId id="265" r:id="rId5"/>
    <p:sldId id="310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1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3.jpg"/><Relationship Id="rId9" Type="http://schemas.openxmlformats.org/officeDocument/2006/relationships/hyperlink" Target="https://youtu.be/d8-kR5BRkao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d8-kR5BRkao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d8-kR5BRkao" TargetMode="Externa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d8-kR5BRkao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d8-kR5BRkao" TargetMode="Externa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d8-kR5BRkao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10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87112" y="1720840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Пошук відомостей в Інтернеті. Критичне оцінювання медіатекстів</a:t>
            </a:r>
          </a:p>
        </p:txBody>
      </p:sp>
      <p:pic>
        <p:nvPicPr>
          <p:cNvPr id="10" name="Рисунок 9">
            <a:hlinkClick r:id="rId3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8AD5B40-0A89-431A-9AEA-1DB43CAE040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208" t="50000" r="28608" b="33025"/>
          <a:stretch/>
        </p:blipFill>
        <p:spPr>
          <a:xfrm>
            <a:off x="0" y="0"/>
            <a:ext cx="5874589" cy="11643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9"/>
            <a:extLst>
              <a:ext uri="{FF2B5EF4-FFF2-40B4-BE49-F238E27FC236}">
                <a16:creationId xmlns:a16="http://schemas.microsoft.com/office/drawing/2014/main" id="{9FD6BA26-79AB-2FC2-18ED-98914E12F6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1877" y="6020429"/>
            <a:ext cx="1660867" cy="64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A98D19FA-328A-4FC9-A056-99207C662672}"/>
              </a:ext>
            </a:extLst>
          </p:cNvPr>
          <p:cNvGrpSpPr/>
          <p:nvPr/>
        </p:nvGrpSpPr>
        <p:grpSpPr>
          <a:xfrm>
            <a:off x="299172" y="1910283"/>
            <a:ext cx="10196423" cy="724619"/>
            <a:chOff x="241539" y="1910283"/>
            <a:chExt cx="10196423" cy="724619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1A28B4A2-4C5D-44ED-8D1B-FAC04386809A}"/>
                </a:ext>
              </a:extLst>
            </p:cNvPr>
            <p:cNvSpPr/>
            <p:nvPr/>
          </p:nvSpPr>
          <p:spPr>
            <a:xfrm>
              <a:off x="241539" y="1910283"/>
              <a:ext cx="10092906" cy="724619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1E43ABD3-C58F-45F1-859D-EE4F12DB582A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627299A-6BAF-4544-86D8-503C164081C2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Для чого нам Інтернет?</a:t>
              </a:r>
              <a:endParaRPr lang="ru-RU" sz="3200" dirty="0"/>
            </a:p>
          </p:txBody>
        </p:sp>
      </p:grpSp>
      <p:pic>
        <p:nvPicPr>
          <p:cNvPr id="3" name="Picture 2" descr="Цей небезпечний інтернет: як вберегти себе та учнів від неприємностей —  Журнал «На Урок»">
            <a:extLst>
              <a:ext uri="{FF2B5EF4-FFF2-40B4-BE49-F238E27FC236}">
                <a16:creationId xmlns:a16="http://schemas.microsoft.com/office/drawing/2014/main" id="{C5613FB0-EC8B-409C-80B6-AFEF28CC1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248" y="2738805"/>
            <a:ext cx="7988061" cy="3961023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6"/>
            <a:extLst>
              <a:ext uri="{FF2B5EF4-FFF2-40B4-BE49-F238E27FC236}">
                <a16:creationId xmlns:a16="http://schemas.microsoft.com/office/drawing/2014/main" id="{953F1A89-8D34-EA8D-23E0-11103D507D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51" y="6090097"/>
            <a:ext cx="1660867" cy="64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B563E0EA-A74D-4238-8D2A-D1EB7AE0AE95}"/>
              </a:ext>
            </a:extLst>
          </p:cNvPr>
          <p:cNvGrpSpPr/>
          <p:nvPr/>
        </p:nvGrpSpPr>
        <p:grpSpPr>
          <a:xfrm>
            <a:off x="299172" y="1910283"/>
            <a:ext cx="10196423" cy="724619"/>
            <a:chOff x="241539" y="1910283"/>
            <a:chExt cx="10196423" cy="724619"/>
          </a:xfrm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2BAFDDB6-A6DA-4A51-8864-184A41EE8120}"/>
                </a:ext>
              </a:extLst>
            </p:cNvPr>
            <p:cNvSpPr/>
            <p:nvPr/>
          </p:nvSpPr>
          <p:spPr>
            <a:xfrm>
              <a:off x="241539" y="1910283"/>
              <a:ext cx="10092906" cy="724619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B465DB46-C860-453E-B155-947E3B3FA3C6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785A020-9BB0-4F30-8176-03CF26847A58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Що таке браузер? Які ви знаєте браузери?</a:t>
              </a:r>
              <a:endParaRPr lang="ru-RU" sz="3200" dirty="0"/>
            </a:p>
          </p:txBody>
        </p:sp>
      </p:grpSp>
      <p:pic>
        <p:nvPicPr>
          <p:cNvPr id="2050" name="Picture 2" descr="Найпопулярніші і сучасні браузери і їх основні функції, як керувати  веб-браузерами | Поширені запитання">
            <a:extLst>
              <a:ext uri="{FF2B5EF4-FFF2-40B4-BE49-F238E27FC236}">
                <a16:creationId xmlns:a16="http://schemas.microsoft.com/office/drawing/2014/main" id="{C3F3D028-166F-4799-8EF4-F917ACDAE6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33" b="8964"/>
          <a:stretch/>
        </p:blipFill>
        <p:spPr bwMode="auto">
          <a:xfrm>
            <a:off x="1674960" y="3153059"/>
            <a:ext cx="7640128" cy="308825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hlinkClick r:id="rId5"/>
            <a:extLst>
              <a:ext uri="{FF2B5EF4-FFF2-40B4-BE49-F238E27FC236}">
                <a16:creationId xmlns:a16="http://schemas.microsoft.com/office/drawing/2014/main" id="{B91794EB-DD5C-57A5-5158-6992A019FF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51" y="6090097"/>
            <a:ext cx="1660867" cy="64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298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523874" y="323850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Інтернет</a:t>
            </a:r>
            <a:r>
              <a:rPr lang="uk-UA" sz="2800" b="1" i="1" dirty="0"/>
              <a:t> – це глобальна комп’ютерна мережа, яка об’єднує комп’ютери і комп’ютерні мережі з усього світу.</a:t>
            </a:r>
            <a:endParaRPr lang="ru-RU" sz="2800" b="1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351E98-C666-4562-B0DA-79C3BDE8AF5A}"/>
              </a:ext>
            </a:extLst>
          </p:cNvPr>
          <p:cNvSpPr txBox="1"/>
          <p:nvPr/>
        </p:nvSpPr>
        <p:spPr>
          <a:xfrm>
            <a:off x="515247" y="1522922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В Інтернеті будь-яка інформація (малюнки, текст, музика, кіно…) можуть бути розміщені на </a:t>
            </a:r>
            <a:r>
              <a:rPr lang="uk-UA" sz="2800" b="1" dirty="0" err="1">
                <a:solidFill>
                  <a:srgbClr val="FF0000"/>
                </a:solidFill>
              </a:rPr>
              <a:t>вебсторінках</a:t>
            </a:r>
            <a:r>
              <a:rPr lang="uk-UA" sz="2800" b="1" i="1" dirty="0"/>
              <a:t>. Кожна </a:t>
            </a:r>
            <a:r>
              <a:rPr lang="uk-UA" sz="2800" b="1" i="1" dirty="0" err="1"/>
              <a:t>вебсторінка</a:t>
            </a:r>
            <a:r>
              <a:rPr lang="uk-UA" sz="2800" b="1" i="1" dirty="0"/>
              <a:t> має свою адресу в Інтернеті. </a:t>
            </a:r>
            <a:endParaRPr lang="ru-RU" sz="2800" b="1" i="1" dirty="0"/>
          </a:p>
        </p:txBody>
      </p:sp>
      <p:pic>
        <p:nvPicPr>
          <p:cNvPr id="4098" name="Picture 2" descr="Навигация по сайту: правила построения и влияние на SEO - HighwayToTop">
            <a:extLst>
              <a:ext uri="{FF2B5EF4-FFF2-40B4-BE49-F238E27FC236}">
                <a16:creationId xmlns:a16="http://schemas.microsoft.com/office/drawing/2014/main" id="{CCE1C82A-CA08-4F15-8BB0-D5D9354E9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931" y="3045124"/>
            <a:ext cx="6014137" cy="3683659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D8006BC-976C-463B-A209-4871361341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22" y="2794957"/>
            <a:ext cx="1992703" cy="3985405"/>
          </a:xfrm>
          <a:prstGeom prst="rect">
            <a:avLst/>
          </a:prstGeom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911AC683-9160-0C92-9A67-64D440C9CD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483" y="6132536"/>
            <a:ext cx="1660867" cy="64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ADFFBF0-D65C-4CE6-8FBC-DD1B495F70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47177" b="14122"/>
          <a:stretch/>
        </p:blipFill>
        <p:spPr>
          <a:xfrm>
            <a:off x="137651" y="120077"/>
            <a:ext cx="7236542" cy="6617846"/>
          </a:xfrm>
          <a:prstGeom prst="rect">
            <a:avLst/>
          </a:prstGeom>
        </p:spPr>
      </p:pic>
      <p:sp>
        <p:nvSpPr>
          <p:cNvPr id="10" name="Облачко с текстом: прямоугольное со скругленными углами 9">
            <a:extLst>
              <a:ext uri="{FF2B5EF4-FFF2-40B4-BE49-F238E27FC236}">
                <a16:creationId xmlns:a16="http://schemas.microsoft.com/office/drawing/2014/main" id="{8F52A722-750F-4E67-B4D9-07BB78711254}"/>
              </a:ext>
            </a:extLst>
          </p:cNvPr>
          <p:cNvSpPr/>
          <p:nvPr/>
        </p:nvSpPr>
        <p:spPr>
          <a:xfrm>
            <a:off x="6096000" y="5765091"/>
            <a:ext cx="2802194" cy="763528"/>
          </a:xfrm>
          <a:prstGeom prst="wedgeRoundRectCallout">
            <a:avLst>
              <a:gd name="adj1" fmla="val -92108"/>
              <a:gd name="adj2" fmla="val 1030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Перехід до наступних результатів пошуку</a:t>
            </a:r>
            <a:endParaRPr lang="ru-RU" sz="20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F9C81A-CB0A-4B6B-9D99-8778B9A90A21}"/>
              </a:ext>
            </a:extLst>
          </p:cNvPr>
          <p:cNvSpPr txBox="1"/>
          <p:nvPr/>
        </p:nvSpPr>
        <p:spPr>
          <a:xfrm>
            <a:off x="7497097" y="196030"/>
            <a:ext cx="4422673" cy="18158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У вікні браузера відображається гіперпосилання на 10 результатів пошуку.</a:t>
            </a:r>
            <a:endParaRPr lang="ru-RU" sz="2800" b="1" i="1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03DCA43-0B73-4505-B490-020128B206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92929" y="1820700"/>
            <a:ext cx="2518650" cy="5037300"/>
          </a:xfrm>
          <a:prstGeom prst="rect">
            <a:avLst/>
          </a:prstGeom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9776346E-C35B-073B-039F-4CC9331C23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51" y="6090097"/>
            <a:ext cx="1660867" cy="64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9651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309169" y="1219092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704" y="3006280"/>
            <a:ext cx="4783482" cy="186581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AB547D1-D69E-69F9-6953-F8AB982C26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86182"/>
            <a:ext cx="4744754" cy="397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</TotalTime>
  <Words>97</Words>
  <Application>Microsoft Office PowerPoint</Application>
  <PresentationFormat>Широкий екран</PresentationFormat>
  <Paragraphs>12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101</cp:revision>
  <dcterms:created xsi:type="dcterms:W3CDTF">2022-06-24T20:27:06Z</dcterms:created>
  <dcterms:modified xsi:type="dcterms:W3CDTF">2022-10-04T15:33:27Z</dcterms:modified>
</cp:coreProperties>
</file>