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522" r:id="rId2"/>
    <p:sldId id="524" r:id="rId3"/>
    <p:sldId id="526" r:id="rId4"/>
    <p:sldId id="529" r:id="rId5"/>
    <p:sldId id="541" r:id="rId6"/>
    <p:sldId id="550" r:id="rId7"/>
    <p:sldId id="551" r:id="rId8"/>
    <p:sldId id="557" r:id="rId9"/>
    <p:sldId id="560" r:id="rId10"/>
    <p:sldId id="271" r:id="rId1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5EAFA"/>
    <a:srgbClr val="5BD4FF"/>
    <a:srgbClr val="FF00FF"/>
    <a:srgbClr val="F0F97F"/>
    <a:srgbClr val="EEDDEF"/>
    <a:srgbClr val="DDF0FE"/>
    <a:srgbClr val="3A39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-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EC7DE-2EC5-4704-8BDA-0A2B33D3622F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9D4B1-F65F-437A-88F0-C1015033DBB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15411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31.10.2025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13" Type="http://schemas.openxmlformats.org/officeDocument/2006/relationships/image" Target="../media/image10.pn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hyperlink" Target="https://youtu.be/I6bwtoAF2wI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microsoft.com/office/2007/relationships/hdphoto" Target="../media/hdphoto5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jpeg"/><Relationship Id="rId12" Type="http://schemas.openxmlformats.org/officeDocument/2006/relationships/image" Target="../media/image16.png"/><Relationship Id="rId17" Type="http://schemas.openxmlformats.org/officeDocument/2006/relationships/image" Target="../media/image10.png"/><Relationship Id="rId2" Type="http://schemas.openxmlformats.org/officeDocument/2006/relationships/image" Target="../media/image11.gif"/><Relationship Id="rId16" Type="http://schemas.openxmlformats.org/officeDocument/2006/relationships/hyperlink" Target="https://youtu.be/I6bwtoAF2wI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12.png"/><Relationship Id="rId15" Type="http://schemas.openxmlformats.org/officeDocument/2006/relationships/image" Target="../media/image18.jpeg"/><Relationship Id="rId10" Type="http://schemas.openxmlformats.org/officeDocument/2006/relationships/image" Target="../media/image15.png"/><Relationship Id="rId4" Type="http://schemas.openxmlformats.org/officeDocument/2006/relationships/image" Target="../media/image6.jpg"/><Relationship Id="rId9" Type="http://schemas.microsoft.com/office/2007/relationships/hdphoto" Target="../media/hdphoto3.wdp"/><Relationship Id="rId14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13.jpeg"/><Relationship Id="rId12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hyperlink" Target="https://youtu.be/I6bwtoAF2wI" TargetMode="External"/><Relationship Id="rId5" Type="http://schemas.openxmlformats.org/officeDocument/2006/relationships/image" Target="../media/image19.png"/><Relationship Id="rId10" Type="http://schemas.microsoft.com/office/2007/relationships/hdphoto" Target="../media/hdphoto7.wdp"/><Relationship Id="rId4" Type="http://schemas.openxmlformats.org/officeDocument/2006/relationships/image" Target="../media/image6.jp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26.png"/><Relationship Id="rId18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3.png"/><Relationship Id="rId12" Type="http://schemas.microsoft.com/office/2007/relationships/hdphoto" Target="../media/hdphoto11.wdp"/><Relationship Id="rId17" Type="http://schemas.openxmlformats.org/officeDocument/2006/relationships/hyperlink" Target="https://youtu.be/I6bwtoAF2wI" TargetMode="External"/><Relationship Id="rId2" Type="http://schemas.openxmlformats.org/officeDocument/2006/relationships/image" Target="../media/image11.gif"/><Relationship Id="rId16" Type="http://schemas.microsoft.com/office/2007/relationships/hdphoto" Target="../media/hdphoto13.wdp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11" Type="http://schemas.openxmlformats.org/officeDocument/2006/relationships/image" Target="../media/image25.png"/><Relationship Id="rId5" Type="http://schemas.openxmlformats.org/officeDocument/2006/relationships/image" Target="../media/image22.png"/><Relationship Id="rId15" Type="http://schemas.openxmlformats.org/officeDocument/2006/relationships/image" Target="../media/image27.png"/><Relationship Id="rId10" Type="http://schemas.microsoft.com/office/2007/relationships/hdphoto" Target="../media/hdphoto10.wdp"/><Relationship Id="rId4" Type="http://schemas.openxmlformats.org/officeDocument/2006/relationships/image" Target="../media/image6.jpg"/><Relationship Id="rId9" Type="http://schemas.openxmlformats.org/officeDocument/2006/relationships/image" Target="../media/image24.png"/><Relationship Id="rId14" Type="http://schemas.microsoft.com/office/2007/relationships/hdphoto" Target="../media/hdphoto12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hyperlink" Target="https://youtu.be/I6bwtoAF2wI" TargetMode="External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29.png"/><Relationship Id="rId12" Type="http://schemas.microsoft.com/office/2007/relationships/hdphoto" Target="../media/hdphoto17.wdp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11" Type="http://schemas.openxmlformats.org/officeDocument/2006/relationships/image" Target="../media/image31.png"/><Relationship Id="rId5" Type="http://schemas.openxmlformats.org/officeDocument/2006/relationships/image" Target="../media/image28.png"/><Relationship Id="rId10" Type="http://schemas.microsoft.com/office/2007/relationships/hdphoto" Target="../media/hdphoto16.wdp"/><Relationship Id="rId4" Type="http://schemas.openxmlformats.org/officeDocument/2006/relationships/image" Target="../media/image6.jpg"/><Relationship Id="rId9" Type="http://schemas.openxmlformats.org/officeDocument/2006/relationships/image" Target="../media/image30.png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9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33.png"/><Relationship Id="rId12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11" Type="http://schemas.openxmlformats.org/officeDocument/2006/relationships/hyperlink" Target="https://youtu.be/I6bwtoAF2wI" TargetMode="External"/><Relationship Id="rId5" Type="http://schemas.openxmlformats.org/officeDocument/2006/relationships/image" Target="../media/image32.png"/><Relationship Id="rId10" Type="http://schemas.microsoft.com/office/2007/relationships/hdphoto" Target="../media/hdphoto20.wdp"/><Relationship Id="rId4" Type="http://schemas.openxmlformats.org/officeDocument/2006/relationships/image" Target="../media/image6.jpg"/><Relationship Id="rId9" Type="http://schemas.openxmlformats.org/officeDocument/2006/relationships/image" Target="../media/image34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2.wdp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36.png"/><Relationship Id="rId12" Type="http://schemas.openxmlformats.org/officeDocument/2006/relationships/image" Target="../media/image10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openxmlformats.org/officeDocument/2006/relationships/hyperlink" Target="https://youtu.be/I6bwtoAF2wI" TargetMode="External"/><Relationship Id="rId5" Type="http://schemas.openxmlformats.org/officeDocument/2006/relationships/image" Target="../media/image35.png"/><Relationship Id="rId10" Type="http://schemas.microsoft.com/office/2007/relationships/hdphoto" Target="../media/hdphoto23.wdp"/><Relationship Id="rId4" Type="http://schemas.openxmlformats.org/officeDocument/2006/relationships/image" Target="../media/image6.jp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10.png"/><Relationship Id="rId3" Type="http://schemas.openxmlformats.org/officeDocument/2006/relationships/hyperlink" Target="https://www.youtube.com/channel/UCYtu9EnlIk3Nph-Yj_nHd6A" TargetMode="External"/><Relationship Id="rId7" Type="http://schemas.openxmlformats.org/officeDocument/2006/relationships/image" Target="../media/image39.jpeg"/><Relationship Id="rId12" Type="http://schemas.openxmlformats.org/officeDocument/2006/relationships/hyperlink" Target="https://youtu.be/I6bwtoAF2wI" TargetMode="External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11" Type="http://schemas.microsoft.com/office/2007/relationships/hdphoto" Target="../media/hdphoto26.wdp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image" Target="../media/image6.jpg"/><Relationship Id="rId9" Type="http://schemas.microsoft.com/office/2007/relationships/hdphoto" Target="../media/hdphoto25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microsoft.com/office/2007/relationships/hdphoto" Target="../media/hdphoto29.wdp"/><Relationship Id="rId18" Type="http://schemas.openxmlformats.org/officeDocument/2006/relationships/image" Target="../media/image46.png"/><Relationship Id="rId3" Type="http://schemas.openxmlformats.org/officeDocument/2006/relationships/hyperlink" Target="https://www.youtube.com/channel/UCYtu9EnlIk3Nph-Yj_nHd6A" TargetMode="External"/><Relationship Id="rId21" Type="http://schemas.openxmlformats.org/officeDocument/2006/relationships/image" Target="../media/image10.png"/><Relationship Id="rId7" Type="http://schemas.microsoft.com/office/2007/relationships/hdphoto" Target="../media/hdphoto27.wdp"/><Relationship Id="rId12" Type="http://schemas.openxmlformats.org/officeDocument/2006/relationships/image" Target="../media/image44.png"/><Relationship Id="rId17" Type="http://schemas.microsoft.com/office/2007/relationships/hdphoto" Target="../media/hdphoto30.wdp"/><Relationship Id="rId2" Type="http://schemas.openxmlformats.org/officeDocument/2006/relationships/image" Target="../media/image11.gif"/><Relationship Id="rId16" Type="http://schemas.openxmlformats.org/officeDocument/2006/relationships/image" Target="../media/image45.png"/><Relationship Id="rId20" Type="http://schemas.openxmlformats.org/officeDocument/2006/relationships/hyperlink" Target="https://youtu.be/I6bwtoAF2wI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microsoft.com/office/2007/relationships/hdphoto" Target="../media/hdphoto18.wdp"/><Relationship Id="rId5" Type="http://schemas.openxmlformats.org/officeDocument/2006/relationships/image" Target="../media/image39.jpeg"/><Relationship Id="rId15" Type="http://schemas.microsoft.com/office/2007/relationships/hdphoto" Target="../media/hdphoto5.wdp"/><Relationship Id="rId10" Type="http://schemas.openxmlformats.org/officeDocument/2006/relationships/image" Target="../media/image32.png"/><Relationship Id="rId19" Type="http://schemas.microsoft.com/office/2007/relationships/hdphoto" Target="../media/hdphoto31.wdp"/><Relationship Id="rId4" Type="http://schemas.openxmlformats.org/officeDocument/2006/relationships/image" Target="../media/image6.jpg"/><Relationship Id="rId9" Type="http://schemas.microsoft.com/office/2007/relationships/hdphoto" Target="../media/hdphoto28.wdp"/><Relationship Id="rId1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47.jpg"/><Relationship Id="rId7" Type="http://schemas.openxmlformats.org/officeDocument/2006/relationships/hyperlink" Target="https://youtu.be/I6bwtoAF2w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jpeg"/><Relationship Id="rId4" Type="http://schemas.openxmlformats.org/officeDocument/2006/relationships/image" Target="../media/image48.png"/><Relationship Id="rId9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-16639" y="-1"/>
            <a:ext cx="1209714" cy="126808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433011" y="2382559"/>
            <a:ext cx="690594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3000" b="1" cap="none" spc="50" dirty="0">
                <a:ln w="571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582" y="5136211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447314" y="0"/>
            <a:ext cx="3696549" cy="11079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15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037929" y="4211375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_Assuan" panose="02040904030706050204" pitchFamily="18" charset="-52"/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397B05-CECE-C4E5-38B3-6632D8608E6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0" t="5333" r="26508" b="12149"/>
          <a:stretch/>
        </p:blipFill>
        <p:spPr>
          <a:xfrm rot="5400000">
            <a:off x="7204084" y="211972"/>
            <a:ext cx="3390541" cy="65994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6042942" y="2368038"/>
            <a:ext cx="5712823" cy="1938992"/>
          </a:xfrm>
          <a:prstGeom prst="rect">
            <a:avLst/>
          </a:prstGeom>
          <a:noFill/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rial Black" panose="020B0A04020102020204" pitchFamily="34" charset="0"/>
              </a:rPr>
              <a:t>Пристрої уведення даних, їх види та характеристики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8B707E3-96D1-6417-4AB5-4B82478C8245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8"/>
          <a:stretch/>
        </p:blipFill>
        <p:spPr>
          <a:xfrm>
            <a:off x="2782975" y="1530417"/>
            <a:ext cx="3523168" cy="53275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5F3CA78-63BE-466D-8E64-32371314F536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3093" t="35960" r="9621" b="44743"/>
          <a:stretch/>
        </p:blipFill>
        <p:spPr>
          <a:xfrm>
            <a:off x="1193075" y="99274"/>
            <a:ext cx="5712823" cy="11079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hlinkClick r:id="rId12"/>
            <a:extLst>
              <a:ext uri="{FF2B5EF4-FFF2-40B4-BE49-F238E27FC236}">
                <a16:creationId xmlns:a16="http://schemas.microsoft.com/office/drawing/2014/main" id="{0FCB1BE8-6736-BC76-7776-64588EA4173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885" y="5166753"/>
            <a:ext cx="3293786" cy="1284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257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0000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1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2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3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4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35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 animBg="1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880943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Ще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однією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групою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 є </a:t>
            </a:r>
            <a:r>
              <a:rPr lang="ru-RU" b="1" dirty="0" err="1">
                <a:solidFill>
                  <a:schemeClr val="tx1"/>
                </a:solidFill>
              </a:rPr>
              <a:t>пристрої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керування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роботою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різноманітних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програм</a:t>
            </a:r>
            <a:r>
              <a:rPr lang="ru-RU" b="1" dirty="0">
                <a:solidFill>
                  <a:schemeClr val="tx1"/>
                </a:solidFill>
              </a:rPr>
              <a:t>. До них належать </a:t>
            </a:r>
            <a:r>
              <a:rPr lang="ru-RU" b="1" dirty="0" err="1">
                <a:solidFill>
                  <a:schemeClr val="tx1"/>
                </a:solidFill>
              </a:rPr>
              <a:t>миша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клавіатура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тачпед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мультимедійна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електронна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дошка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сенсорний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екран</a:t>
            </a:r>
            <a:r>
              <a:rPr lang="ru-RU" b="1" dirty="0">
                <a:solidFill>
                  <a:schemeClr val="tx1"/>
                </a:solidFill>
              </a:rPr>
              <a:t>, джойстик, </a:t>
            </a:r>
            <a:r>
              <a:rPr lang="ru-RU" b="1" dirty="0" err="1">
                <a:solidFill>
                  <a:schemeClr val="tx1"/>
                </a:solidFill>
              </a:rPr>
              <a:t>геймпед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ігровий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майданчик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 err="1">
                <a:solidFill>
                  <a:schemeClr val="tx1"/>
                </a:solidFill>
              </a:rPr>
              <a:t>кейпед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майданчик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клавіш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 err="1">
                <a:solidFill>
                  <a:schemeClr val="tx1"/>
                </a:solidFill>
              </a:rPr>
              <a:t>кермо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педалі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денспед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майданчик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танців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Мишка Logitech M100 USB Black (910-006652)">
            <a:extLst>
              <a:ext uri="{FF2B5EF4-FFF2-40B4-BE49-F238E27FC236}">
                <a16:creationId xmlns:a16="http://schemas.microsoft.com/office/drawing/2014/main" id="{1F142DB8-6015-8CA6-D9DB-A8B695575F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572" t="22984" r="6317" b="18730"/>
          <a:stretch/>
        </p:blipFill>
        <p:spPr bwMode="auto">
          <a:xfrm>
            <a:off x="1104871" y="1067451"/>
            <a:ext cx="2159726" cy="144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Клавіатура дротова Logitech K120 OEM Black UKR">
            <a:extLst>
              <a:ext uri="{FF2B5EF4-FFF2-40B4-BE49-F238E27FC236}">
                <a16:creationId xmlns:a16="http://schemas.microsoft.com/office/drawing/2014/main" id="{A4EDDE2D-7E6B-8804-5231-1DCC1CF1CC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3"/>
          <a:stretch/>
        </p:blipFill>
        <p:spPr bwMode="auto">
          <a:xfrm rot="21144844">
            <a:off x="354072" y="2379319"/>
            <a:ext cx="4534416" cy="1591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ptop Touchpad at ₹ 1500/piece | Viman Nagar | Pune | ID: 26125892362">
            <a:extLst>
              <a:ext uri="{FF2B5EF4-FFF2-40B4-BE49-F238E27FC236}">
                <a16:creationId xmlns:a16="http://schemas.microsoft.com/office/drawing/2014/main" id="{56B24CF2-0890-14D5-01B8-00128C91E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419" y="1149531"/>
            <a:ext cx="3257006" cy="325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Мультимедійна дошка: як правильно обрати? - Бізнес новини Броварів">
            <a:extLst>
              <a:ext uri="{FF2B5EF4-FFF2-40B4-BE49-F238E27FC236}">
                <a16:creationId xmlns:a16="http://schemas.microsoft.com/office/drawing/2014/main" id="{4CB891D3-705C-C450-8671-F4ADB611E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234" t="5691" r="13796" b="-5691"/>
          <a:stretch/>
        </p:blipFill>
        <p:spPr bwMode="auto">
          <a:xfrm>
            <a:off x="8616132" y="997581"/>
            <a:ext cx="3454702" cy="375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ульбашка прямої мови: прямокутна 10">
            <a:extLst>
              <a:ext uri="{FF2B5EF4-FFF2-40B4-BE49-F238E27FC236}">
                <a16:creationId xmlns:a16="http://schemas.microsoft.com/office/drawing/2014/main" id="{596B165E-AB5B-28FB-D7B0-1B0F72F5B3A8}"/>
              </a:ext>
            </a:extLst>
          </p:cNvPr>
          <p:cNvSpPr/>
          <p:nvPr/>
        </p:nvSpPr>
        <p:spPr>
          <a:xfrm>
            <a:off x="121166" y="1067451"/>
            <a:ext cx="1375955" cy="455012"/>
          </a:xfrm>
          <a:prstGeom prst="wedgeRectCallout">
            <a:avLst>
              <a:gd name="adj1" fmla="val 45623"/>
              <a:gd name="adj2" fmla="val 11433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Миша</a:t>
            </a:r>
          </a:p>
        </p:txBody>
      </p:sp>
      <p:sp>
        <p:nvSpPr>
          <p:cNvPr id="12" name="Бульбашка прямої мови: прямокутна 11">
            <a:extLst>
              <a:ext uri="{FF2B5EF4-FFF2-40B4-BE49-F238E27FC236}">
                <a16:creationId xmlns:a16="http://schemas.microsoft.com/office/drawing/2014/main" id="{AF7009A1-62D3-1457-C3DD-365F1DC63CC0}"/>
              </a:ext>
            </a:extLst>
          </p:cNvPr>
          <p:cNvSpPr/>
          <p:nvPr/>
        </p:nvSpPr>
        <p:spPr>
          <a:xfrm>
            <a:off x="3694110" y="1149531"/>
            <a:ext cx="1375955" cy="455012"/>
          </a:xfrm>
          <a:prstGeom prst="wedgeRectCallout">
            <a:avLst>
              <a:gd name="adj1" fmla="val 63977"/>
              <a:gd name="adj2" fmla="val 1181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/>
              <a:t>Тачпед</a:t>
            </a:r>
            <a:endParaRPr lang="uk-UA" b="1" dirty="0"/>
          </a:p>
        </p:txBody>
      </p:sp>
      <p:sp>
        <p:nvSpPr>
          <p:cNvPr id="13" name="Бульбашка прямої мови: прямокутна 12">
            <a:extLst>
              <a:ext uri="{FF2B5EF4-FFF2-40B4-BE49-F238E27FC236}">
                <a16:creationId xmlns:a16="http://schemas.microsoft.com/office/drawing/2014/main" id="{0AC79C77-DC83-7559-A83E-BE4EA8FC2271}"/>
              </a:ext>
            </a:extLst>
          </p:cNvPr>
          <p:cNvSpPr/>
          <p:nvPr/>
        </p:nvSpPr>
        <p:spPr>
          <a:xfrm>
            <a:off x="3597757" y="3808395"/>
            <a:ext cx="1375955" cy="455012"/>
          </a:xfrm>
          <a:prstGeom prst="wedgeRectCallout">
            <a:avLst>
              <a:gd name="adj1" fmla="val -41086"/>
              <a:gd name="adj2" fmla="val -10385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Клавіатура</a:t>
            </a:r>
          </a:p>
        </p:txBody>
      </p:sp>
      <p:sp>
        <p:nvSpPr>
          <p:cNvPr id="14" name="Бульбашка прямої мови: прямокутна 13">
            <a:extLst>
              <a:ext uri="{FF2B5EF4-FFF2-40B4-BE49-F238E27FC236}">
                <a16:creationId xmlns:a16="http://schemas.microsoft.com/office/drawing/2014/main" id="{FA926A84-980E-8CEC-6EB8-B75AD596A610}"/>
              </a:ext>
            </a:extLst>
          </p:cNvPr>
          <p:cNvSpPr/>
          <p:nvPr/>
        </p:nvSpPr>
        <p:spPr>
          <a:xfrm>
            <a:off x="8897772" y="4357583"/>
            <a:ext cx="2257410" cy="455012"/>
          </a:xfrm>
          <a:prstGeom prst="wedgeRectCallout">
            <a:avLst>
              <a:gd name="adj1" fmla="val -2763"/>
              <a:gd name="adj2" fmla="val -1497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Електронна дошка</a:t>
            </a:r>
          </a:p>
        </p:txBody>
      </p:sp>
      <p:pic>
        <p:nvPicPr>
          <p:cNvPr id="1032" name="Picture 8" descr="Беспроводной джойстик геймпад PS3 DualShock 3 Черный">
            <a:extLst>
              <a:ext uri="{FF2B5EF4-FFF2-40B4-BE49-F238E27FC236}">
                <a16:creationId xmlns:a16="http://schemas.microsoft.com/office/drawing/2014/main" id="{C001C9CF-5E10-8BBE-913A-93D5BB5C12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46" t="23714" r="6779" b="19795"/>
          <a:stretch/>
        </p:blipFill>
        <p:spPr bwMode="auto">
          <a:xfrm>
            <a:off x="3500546" y="4839994"/>
            <a:ext cx="3004225" cy="1987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Джойстик Logitech Extreme 3D Pro L942-000031 ᐈ Купить Джойстик Logitech  Extreme 3D Pro L942-000031 по низкой цене в Киеве и Украине |  интернет-магазин Цитрус">
            <a:extLst>
              <a:ext uri="{FF2B5EF4-FFF2-40B4-BE49-F238E27FC236}">
                <a16:creationId xmlns:a16="http://schemas.microsoft.com/office/drawing/2014/main" id="{5461E846-1B1A-4D87-1B28-DEC39625C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818" y="4024537"/>
            <a:ext cx="2436342" cy="265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Бульбашка прямої мови: прямокутна 14">
            <a:extLst>
              <a:ext uri="{FF2B5EF4-FFF2-40B4-BE49-F238E27FC236}">
                <a16:creationId xmlns:a16="http://schemas.microsoft.com/office/drawing/2014/main" id="{332CA514-5775-9931-B554-2268AE298BA1}"/>
              </a:ext>
            </a:extLst>
          </p:cNvPr>
          <p:cNvSpPr/>
          <p:nvPr/>
        </p:nvSpPr>
        <p:spPr>
          <a:xfrm>
            <a:off x="121165" y="6223221"/>
            <a:ext cx="1375955" cy="455012"/>
          </a:xfrm>
          <a:prstGeom prst="wedgeRectCallout">
            <a:avLst>
              <a:gd name="adj1" fmla="val 44357"/>
              <a:gd name="adj2" fmla="val -12107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Джойстик</a:t>
            </a:r>
          </a:p>
        </p:txBody>
      </p:sp>
      <p:sp>
        <p:nvSpPr>
          <p:cNvPr id="17" name="Бульбашка прямої мови: прямокутна 16">
            <a:extLst>
              <a:ext uri="{FF2B5EF4-FFF2-40B4-BE49-F238E27FC236}">
                <a16:creationId xmlns:a16="http://schemas.microsoft.com/office/drawing/2014/main" id="{ECE12D82-DF7E-2E98-1FF3-C501BA1A17B9}"/>
              </a:ext>
            </a:extLst>
          </p:cNvPr>
          <p:cNvSpPr/>
          <p:nvPr/>
        </p:nvSpPr>
        <p:spPr>
          <a:xfrm>
            <a:off x="2621280" y="4384423"/>
            <a:ext cx="1375955" cy="455012"/>
          </a:xfrm>
          <a:prstGeom prst="wedgeRectCallout">
            <a:avLst>
              <a:gd name="adj1" fmla="val 48154"/>
              <a:gd name="adj2" fmla="val 1296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/>
              <a:t>Геймпед</a:t>
            </a:r>
            <a:endParaRPr lang="uk-UA" b="1" dirty="0"/>
          </a:p>
        </p:txBody>
      </p:sp>
      <p:pic>
        <p:nvPicPr>
          <p:cNvPr id="1036" name="Picture 12" descr="TechnoStation Numeric Keypad-Numpad-USB Kablolu Keypad 18 Tuş Numped Keyped  Yan Tuş Klavye - Fiyatı, Yorumları">
            <a:extLst>
              <a:ext uri="{FF2B5EF4-FFF2-40B4-BE49-F238E27FC236}">
                <a16:creationId xmlns:a16="http://schemas.microsoft.com/office/drawing/2014/main" id="{1566A61D-9BD0-C4B0-B871-D093649B1C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00" b="2061"/>
          <a:stretch/>
        </p:blipFill>
        <p:spPr bwMode="auto">
          <a:xfrm>
            <a:off x="6665747" y="4527255"/>
            <a:ext cx="2081854" cy="2362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Бульбашка прямої мови: прямокутна 18">
            <a:extLst>
              <a:ext uri="{FF2B5EF4-FFF2-40B4-BE49-F238E27FC236}">
                <a16:creationId xmlns:a16="http://schemas.microsoft.com/office/drawing/2014/main" id="{25CD7B07-4FE4-C632-F1AB-53A26CCFAF37}"/>
              </a:ext>
            </a:extLst>
          </p:cNvPr>
          <p:cNvSpPr/>
          <p:nvPr/>
        </p:nvSpPr>
        <p:spPr>
          <a:xfrm>
            <a:off x="6250231" y="4552129"/>
            <a:ext cx="1375955" cy="455012"/>
          </a:xfrm>
          <a:prstGeom prst="wedgeRectCallout">
            <a:avLst>
              <a:gd name="adj1" fmla="val 17774"/>
              <a:gd name="adj2" fmla="val 18898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/>
              <a:t>Кейпед</a:t>
            </a:r>
            <a:endParaRPr lang="uk-UA" b="1" dirty="0"/>
          </a:p>
        </p:txBody>
      </p:sp>
      <p:pic>
        <p:nvPicPr>
          <p:cNvPr id="20" name="Рисунок 19">
            <a:hlinkClick r:id="rId16"/>
            <a:extLst>
              <a:ext uri="{FF2B5EF4-FFF2-40B4-BE49-F238E27FC236}">
                <a16:creationId xmlns:a16="http://schemas.microsoft.com/office/drawing/2014/main" id="{A82A9234-EFE6-98C5-1FFC-3A7DE55C0DB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95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173438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Клавіатура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призначена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введення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текстових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 і команд. </a:t>
            </a:r>
            <a:r>
              <a:rPr lang="ru-RU" b="1" dirty="0" err="1">
                <a:solidFill>
                  <a:schemeClr val="tx1"/>
                </a:solidFill>
              </a:rPr>
              <a:t>Залежно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значень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певних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властивостей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клаві-атури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можна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поділити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кілька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груп</a:t>
            </a:r>
            <a:r>
              <a:rPr lang="ru-RU" b="1" dirty="0">
                <a:solidFill>
                  <a:schemeClr val="tx1"/>
                </a:solidFill>
              </a:rPr>
              <a:t>: за </a:t>
            </a:r>
            <a:r>
              <a:rPr lang="ru-RU" b="1" dirty="0" err="1">
                <a:solidFill>
                  <a:schemeClr val="tx1"/>
                </a:solidFill>
              </a:rPr>
              <a:t>призначенням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rgbClr val="FF0000"/>
                </a:solidFill>
              </a:rPr>
              <a:t>стандартні</a:t>
            </a:r>
            <a:r>
              <a:rPr lang="ru-RU" b="1" dirty="0">
                <a:solidFill>
                  <a:schemeClr val="tx1"/>
                </a:solidFill>
              </a:rPr>
              <a:t> (для </a:t>
            </a:r>
            <a:r>
              <a:rPr lang="ru-RU" b="1" dirty="0" err="1">
                <a:solidFill>
                  <a:schemeClr val="tx1"/>
                </a:solidFill>
              </a:rPr>
              <a:t>використання</a:t>
            </a:r>
            <a:r>
              <a:rPr lang="ru-RU" b="1" dirty="0">
                <a:solidFill>
                  <a:schemeClr val="tx1"/>
                </a:solidFill>
              </a:rPr>
              <a:t> у </a:t>
            </a:r>
            <a:r>
              <a:rPr lang="ru-RU" b="1" dirty="0" err="1">
                <a:solidFill>
                  <a:schemeClr val="tx1"/>
                </a:solidFill>
              </a:rPr>
              <a:t>стаціонарних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комп’ютерах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введення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текстових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 err="1">
                <a:solidFill>
                  <a:srgbClr val="FF0000"/>
                </a:solidFill>
              </a:rPr>
              <a:t>компактні</a:t>
            </a:r>
            <a:r>
              <a:rPr lang="ru-RU" b="1" dirty="0">
                <a:solidFill>
                  <a:schemeClr val="tx1"/>
                </a:solidFill>
              </a:rPr>
              <a:t> (для </a:t>
            </a:r>
            <a:r>
              <a:rPr lang="ru-RU" b="1" dirty="0" err="1">
                <a:solidFill>
                  <a:schemeClr val="tx1"/>
                </a:solidFill>
              </a:rPr>
              <a:t>використання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мобільними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пристроями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малих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розмірів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>
                <a:solidFill>
                  <a:srgbClr val="FF0000"/>
                </a:solidFill>
              </a:rPr>
              <a:t>мульти-</a:t>
            </a:r>
            <a:r>
              <a:rPr lang="ru-RU" b="1" dirty="0" err="1">
                <a:solidFill>
                  <a:srgbClr val="FF0000"/>
                </a:solidFill>
              </a:rPr>
              <a:t>медійні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(для </a:t>
            </a:r>
            <a:r>
              <a:rPr lang="ru-RU" b="1" dirty="0" err="1">
                <a:solidFill>
                  <a:schemeClr val="tx1"/>
                </a:solidFill>
              </a:rPr>
              <a:t>керування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діями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мультимедійним</a:t>
            </a:r>
            <a:r>
              <a:rPr lang="ru-RU" b="1" dirty="0">
                <a:solidFill>
                  <a:schemeClr val="tx1"/>
                </a:solidFill>
              </a:rPr>
              <a:t> контентом </a:t>
            </a:r>
            <a:r>
              <a:rPr lang="ru-RU" b="1" dirty="0" err="1">
                <a:solidFill>
                  <a:schemeClr val="tx1"/>
                </a:solidFill>
              </a:rPr>
              <a:t>безпосередньо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клавіатури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 err="1">
                <a:solidFill>
                  <a:srgbClr val="FF0000"/>
                </a:solidFill>
              </a:rPr>
              <a:t>ігрові</a:t>
            </a:r>
            <a:r>
              <a:rPr lang="ru-RU" b="1" dirty="0">
                <a:solidFill>
                  <a:schemeClr val="tx1"/>
                </a:solidFill>
              </a:rPr>
              <a:t> (для </a:t>
            </a:r>
            <a:r>
              <a:rPr lang="ru-RU" b="1" dirty="0" err="1">
                <a:solidFill>
                  <a:schemeClr val="tx1"/>
                </a:solidFill>
              </a:rPr>
              <a:t>керування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діями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комп’ютерних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іграх</a:t>
            </a:r>
            <a:r>
              <a:rPr lang="ru-RU" b="1" dirty="0">
                <a:solidFill>
                  <a:schemeClr val="tx1"/>
                </a:solidFill>
              </a:rPr>
              <a:t>)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; за типом </a:t>
            </a:r>
            <a:r>
              <a:rPr lang="ru-RU" b="1" dirty="0" err="1">
                <a:solidFill>
                  <a:schemeClr val="tx1"/>
                </a:solidFill>
              </a:rPr>
              <a:t>підключення</a:t>
            </a:r>
            <a:r>
              <a:rPr lang="ru-RU" b="1" dirty="0">
                <a:solidFill>
                  <a:schemeClr val="tx1"/>
                </a:solidFill>
              </a:rPr>
              <a:t> до системного блока: </a:t>
            </a:r>
            <a:r>
              <a:rPr lang="ru-RU" b="1" dirty="0" err="1">
                <a:solidFill>
                  <a:schemeClr val="tx1"/>
                </a:solidFill>
              </a:rPr>
              <a:t>дротові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en-US" b="1" dirty="0">
                <a:solidFill>
                  <a:schemeClr val="tx1"/>
                </a:solidFill>
              </a:rPr>
              <a:t>USB, PS/2)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бездротові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радіо</a:t>
            </a:r>
            <a:r>
              <a:rPr lang="ru-RU" b="1" dirty="0">
                <a:solidFill>
                  <a:schemeClr val="tx1"/>
                </a:solidFill>
              </a:rPr>
              <a:t>,</a:t>
            </a:r>
            <a:r>
              <a:rPr lang="en-US" b="1" dirty="0">
                <a:solidFill>
                  <a:schemeClr val="tx1"/>
                </a:solidFill>
              </a:rPr>
              <a:t>Bluetooth, Wi-Fi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).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Пристрої введення та виведення даних">
            <a:extLst>
              <a:ext uri="{FF2B5EF4-FFF2-40B4-BE49-F238E27FC236}">
                <a16:creationId xmlns:a16="http://schemas.microsoft.com/office/drawing/2014/main" id="{C9E9FB04-9B3F-3679-E3AA-0C24A885E9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01" y="1885368"/>
            <a:ext cx="4966742" cy="267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лавіатура дротова Logitech K120 OEM Black UKR">
            <a:extLst>
              <a:ext uri="{FF2B5EF4-FFF2-40B4-BE49-F238E27FC236}">
                <a16:creationId xmlns:a16="http://schemas.microsoft.com/office/drawing/2014/main" id="{0E7E6F56-AF4D-54DF-6C10-EB003AF292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43"/>
          <a:stretch/>
        </p:blipFill>
        <p:spPr bwMode="auto">
          <a:xfrm>
            <a:off x="258401" y="4889634"/>
            <a:ext cx="5136957" cy="180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ульбашка прямої мови: прямокутна 1">
            <a:extLst>
              <a:ext uri="{FF2B5EF4-FFF2-40B4-BE49-F238E27FC236}">
                <a16:creationId xmlns:a16="http://schemas.microsoft.com/office/drawing/2014/main" id="{16AE4B6A-BDF2-9172-3DAE-4045A432C207}"/>
              </a:ext>
            </a:extLst>
          </p:cNvPr>
          <p:cNvSpPr/>
          <p:nvPr/>
        </p:nvSpPr>
        <p:spPr>
          <a:xfrm>
            <a:off x="2888390" y="4372038"/>
            <a:ext cx="1375955" cy="455012"/>
          </a:xfrm>
          <a:prstGeom prst="wedgeRectCallout">
            <a:avLst>
              <a:gd name="adj1" fmla="val -39820"/>
              <a:gd name="adj2" fmla="val 837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Стандартна</a:t>
            </a:r>
          </a:p>
        </p:txBody>
      </p:sp>
      <p:sp>
        <p:nvSpPr>
          <p:cNvPr id="9" name="Бульбашка прямої мови: прямокутна 8">
            <a:extLst>
              <a:ext uri="{FF2B5EF4-FFF2-40B4-BE49-F238E27FC236}">
                <a16:creationId xmlns:a16="http://schemas.microsoft.com/office/drawing/2014/main" id="{33931CC4-F4BE-9214-A99D-8B7A50E30EFE}"/>
              </a:ext>
            </a:extLst>
          </p:cNvPr>
          <p:cNvSpPr/>
          <p:nvPr/>
        </p:nvSpPr>
        <p:spPr>
          <a:xfrm>
            <a:off x="3717760" y="3523138"/>
            <a:ext cx="1788113" cy="455012"/>
          </a:xfrm>
          <a:prstGeom prst="wedgeRectCallout">
            <a:avLst>
              <a:gd name="adj1" fmla="val -43617"/>
              <a:gd name="adj2" fmla="val -1057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Мультимедійна</a:t>
            </a:r>
          </a:p>
        </p:txBody>
      </p:sp>
      <p:pic>
        <p:nvPicPr>
          <p:cNvPr id="2054" name="Picture 6" descr="Безпровідна компактна клавіатура Comfort 8300 Bluetooth">
            <a:extLst>
              <a:ext uri="{FF2B5EF4-FFF2-40B4-BE49-F238E27FC236}">
                <a16:creationId xmlns:a16="http://schemas.microsoft.com/office/drawing/2014/main" id="{4A2098A3-3AA6-641C-0FBE-13D526AFB6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859" y="1865528"/>
            <a:ext cx="4618398" cy="204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ульбашка прямої мови: прямокутна 10">
            <a:extLst>
              <a:ext uri="{FF2B5EF4-FFF2-40B4-BE49-F238E27FC236}">
                <a16:creationId xmlns:a16="http://schemas.microsoft.com/office/drawing/2014/main" id="{6B77551A-B38C-B440-4958-836B2D75270B}"/>
              </a:ext>
            </a:extLst>
          </p:cNvPr>
          <p:cNvSpPr/>
          <p:nvPr/>
        </p:nvSpPr>
        <p:spPr>
          <a:xfrm>
            <a:off x="10348043" y="4014527"/>
            <a:ext cx="1422353" cy="455012"/>
          </a:xfrm>
          <a:prstGeom prst="wedgeRectCallout">
            <a:avLst>
              <a:gd name="adj1" fmla="val -43617"/>
              <a:gd name="adj2" fmla="val -1057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Компактна</a:t>
            </a:r>
          </a:p>
        </p:txBody>
      </p:sp>
      <p:pic>
        <p:nvPicPr>
          <p:cNvPr id="2060" name="Picture 12" descr="Клавіатури GAMEPRO - купити клавіатуру GAMEPRO найкраща ціна в Києві і  Україні - Фокстрот">
            <a:extLst>
              <a:ext uri="{FF2B5EF4-FFF2-40B4-BE49-F238E27FC236}">
                <a16:creationId xmlns:a16="http://schemas.microsoft.com/office/drawing/2014/main" id="{EE3C99F8-5A5F-E461-D2B7-09767FBA5A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232" b="29614"/>
          <a:stretch/>
        </p:blipFill>
        <p:spPr bwMode="auto">
          <a:xfrm>
            <a:off x="5505873" y="4505353"/>
            <a:ext cx="5658516" cy="2272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Бульбашка прямої мови: прямокутна 14">
            <a:extLst>
              <a:ext uri="{FF2B5EF4-FFF2-40B4-BE49-F238E27FC236}">
                <a16:creationId xmlns:a16="http://schemas.microsoft.com/office/drawing/2014/main" id="{4BA39CF4-4176-C12F-92C4-F54D7AA4FEFC}"/>
              </a:ext>
            </a:extLst>
          </p:cNvPr>
          <p:cNvSpPr/>
          <p:nvPr/>
        </p:nvSpPr>
        <p:spPr>
          <a:xfrm>
            <a:off x="6559611" y="3942675"/>
            <a:ext cx="1375955" cy="455012"/>
          </a:xfrm>
          <a:prstGeom prst="wedgeRectCallout">
            <a:avLst>
              <a:gd name="adj1" fmla="val 43724"/>
              <a:gd name="adj2" fmla="val 12007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Ігрова</a:t>
            </a:r>
          </a:p>
        </p:txBody>
      </p:sp>
      <p:pic>
        <p:nvPicPr>
          <p:cNvPr id="14" name="Рисунок 13">
            <a:hlinkClick r:id="rId11"/>
            <a:extLst>
              <a:ext uri="{FF2B5EF4-FFF2-40B4-BE49-F238E27FC236}">
                <a16:creationId xmlns:a16="http://schemas.microsoft.com/office/drawing/2014/main" id="{BD38B9AC-B32C-B1B4-AB05-5CBD69835DF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686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  <p:bldP spid="9" grpId="0" animBg="1"/>
      <p:bldP spid="1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95604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Маніпулятори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миша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поділяються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залежно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значень</a:t>
            </a:r>
            <a:r>
              <a:rPr lang="ru-RU" b="1" dirty="0">
                <a:solidFill>
                  <a:schemeClr val="tx1"/>
                </a:solidFill>
              </a:rPr>
              <a:t> таких </a:t>
            </a:r>
            <a:r>
              <a:rPr lang="ru-RU" b="1" dirty="0" err="1">
                <a:solidFill>
                  <a:schemeClr val="tx1"/>
                </a:solidFill>
              </a:rPr>
              <a:t>властивостей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ru-RU" b="1" dirty="0">
                <a:solidFill>
                  <a:srgbClr val="FF0000"/>
                </a:solidFill>
              </a:rPr>
              <a:t>за </a:t>
            </a:r>
            <a:r>
              <a:rPr lang="ru-RU" b="1" dirty="0" err="1">
                <a:solidFill>
                  <a:srgbClr val="FF0000"/>
                </a:solidFill>
              </a:rPr>
              <a:t>призначенням</a:t>
            </a:r>
            <a:r>
              <a:rPr lang="ru-RU" b="1" dirty="0">
                <a:solidFill>
                  <a:schemeClr val="tx1"/>
                </a:solidFill>
              </a:rPr>
              <a:t>: для </a:t>
            </a:r>
            <a:r>
              <a:rPr lang="ru-RU" b="1" dirty="0" err="1">
                <a:solidFill>
                  <a:schemeClr val="tx1"/>
                </a:solidFill>
              </a:rPr>
              <a:t>настільних</a:t>
            </a:r>
            <a:r>
              <a:rPr lang="ru-RU" b="1" dirty="0">
                <a:solidFill>
                  <a:schemeClr val="tx1"/>
                </a:solidFill>
              </a:rPr>
              <a:t> ПК, для </a:t>
            </a:r>
            <a:r>
              <a:rPr lang="ru-RU" b="1" dirty="0" err="1">
                <a:solidFill>
                  <a:schemeClr val="tx1"/>
                </a:solidFill>
              </a:rPr>
              <a:t>роботи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графічними</a:t>
            </a:r>
            <a:r>
              <a:rPr lang="ru-RU" b="1" dirty="0">
                <a:solidFill>
                  <a:schemeClr val="tx1"/>
                </a:solidFill>
              </a:rPr>
              <a:t> планшетами, </a:t>
            </a:r>
            <a:r>
              <a:rPr lang="ru-RU" b="1" dirty="0" err="1">
                <a:solidFill>
                  <a:schemeClr val="tx1"/>
                </a:solidFill>
              </a:rPr>
              <a:t>ігрові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; </a:t>
            </a:r>
            <a:r>
              <a:rPr lang="ru-RU" b="1" dirty="0">
                <a:solidFill>
                  <a:srgbClr val="FF0000"/>
                </a:solidFill>
              </a:rPr>
              <a:t>за типом </a:t>
            </a:r>
            <a:r>
              <a:rPr lang="ru-RU" b="1" dirty="0" err="1">
                <a:solidFill>
                  <a:srgbClr val="FF0000"/>
                </a:solidFill>
              </a:rPr>
              <a:t>підключення</a:t>
            </a:r>
            <a:r>
              <a:rPr lang="ru-RU" b="1" dirty="0">
                <a:solidFill>
                  <a:srgbClr val="FF0000"/>
                </a:solidFill>
              </a:rPr>
              <a:t> до системного блока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chemeClr val="tx1"/>
                </a:solidFill>
              </a:rPr>
              <a:t>дротові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en-US" b="1" dirty="0">
                <a:solidFill>
                  <a:schemeClr val="tx1"/>
                </a:solidFill>
              </a:rPr>
              <a:t>USB, PS/2)</a:t>
            </a:r>
          </a:p>
          <a:p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бездротові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радіо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en-US" b="1" dirty="0">
                <a:solidFill>
                  <a:schemeClr val="tx1"/>
                </a:solidFill>
              </a:rPr>
              <a:t>Bluetooth, Wi-Fi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); 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5124" name="Picture 4" descr="Какую мышку выбрать для игр в 2022: хват, скорость, удобство">
            <a:extLst>
              <a:ext uri="{FF2B5EF4-FFF2-40B4-BE49-F238E27FC236}">
                <a16:creationId xmlns:a16="http://schemas.microsoft.com/office/drawing/2014/main" id="{5146F012-3741-73A5-DF66-FD5A359A8FA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74" b="22529"/>
          <a:stretch/>
        </p:blipFill>
        <p:spPr bwMode="auto">
          <a:xfrm>
            <a:off x="248193" y="1178520"/>
            <a:ext cx="8657645" cy="327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омпьютерная мышь: устройство из 60-х, которое стало популярно к 90-м / Хабр">
            <a:extLst>
              <a:ext uri="{FF2B5EF4-FFF2-40B4-BE49-F238E27FC236}">
                <a16:creationId xmlns:a16="http://schemas.microsoft.com/office/drawing/2014/main" id="{F31B8CCA-4973-B14B-0BAB-EDFB735AB1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343" t="4758"/>
          <a:stretch/>
        </p:blipFill>
        <p:spPr bwMode="auto">
          <a:xfrm>
            <a:off x="8905838" y="1646504"/>
            <a:ext cx="3286162" cy="243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Эргономичная мышь: ТОП-8 компьютерных мышей для Профи">
            <a:extLst>
              <a:ext uri="{FF2B5EF4-FFF2-40B4-BE49-F238E27FC236}">
                <a16:creationId xmlns:a16="http://schemas.microsoft.com/office/drawing/2014/main" id="{B5FEED9F-1C13-AFB6-771C-2DFA5AC84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4553488"/>
            <a:ext cx="2533991" cy="185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Миші • Mezha.Media">
            <a:extLst>
              <a:ext uri="{FF2B5EF4-FFF2-40B4-BE49-F238E27FC236}">
                <a16:creationId xmlns:a16="http://schemas.microsoft.com/office/drawing/2014/main" id="{24C76C44-62B7-9F42-4449-E57FDB227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57" y="4567179"/>
            <a:ext cx="2995655" cy="185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Як вибрати комп'ютерну мишку, що буде завжди під рукою. | Блог Comfy">
            <a:extLst>
              <a:ext uri="{FF2B5EF4-FFF2-40B4-BE49-F238E27FC236}">
                <a16:creationId xmlns:a16="http://schemas.microsoft.com/office/drawing/2014/main" id="{E3B5FA5F-E19C-79D3-FD68-DA414E0A0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812" y="4567179"/>
            <a:ext cx="3357492" cy="185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Самые необычные компьютерные мыши">
            <a:extLst>
              <a:ext uri="{FF2B5EF4-FFF2-40B4-BE49-F238E27FC236}">
                <a16:creationId xmlns:a16="http://schemas.microsoft.com/office/drawing/2014/main" id="{E28F5E2A-6570-8CD0-C7C6-824ABB9BEC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148" r="9040" b="50000"/>
          <a:stretch/>
        </p:blipFill>
        <p:spPr bwMode="auto">
          <a:xfrm>
            <a:off x="9008304" y="4506323"/>
            <a:ext cx="3183696" cy="1486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>
            <a:hlinkClick r:id="rId17"/>
            <a:extLst>
              <a:ext uri="{FF2B5EF4-FFF2-40B4-BE49-F238E27FC236}">
                <a16:creationId xmlns:a16="http://schemas.microsoft.com/office/drawing/2014/main" id="{E1510FC5-0E48-C196-69A3-4A110EDD5AC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63710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Тачпеди</a:t>
            </a:r>
            <a:r>
              <a:rPr lang="ru-RU" b="1" dirty="0">
                <a:solidFill>
                  <a:schemeClr val="tx1"/>
                </a:solidFill>
              </a:rPr>
              <a:t> є </a:t>
            </a:r>
            <a:r>
              <a:rPr lang="ru-RU" b="1" dirty="0" err="1">
                <a:solidFill>
                  <a:schemeClr val="tx1"/>
                </a:solidFill>
              </a:rPr>
              <a:t>складовими</a:t>
            </a:r>
            <a:r>
              <a:rPr lang="ru-RU" b="1" dirty="0">
                <a:solidFill>
                  <a:schemeClr val="tx1"/>
                </a:solidFill>
              </a:rPr>
              <a:t> практично </a:t>
            </a:r>
            <a:r>
              <a:rPr lang="ru-RU" b="1" dirty="0" err="1">
                <a:solidFill>
                  <a:schemeClr val="tx1"/>
                </a:solidFill>
              </a:rPr>
              <a:t>всіх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типів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ноутбуків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нетбуків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проте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можуть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використовуватись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під</a:t>
            </a:r>
            <a:r>
              <a:rPr lang="ru-RU" b="1" dirty="0">
                <a:solidFill>
                  <a:schemeClr val="tx1"/>
                </a:solidFill>
              </a:rPr>
              <a:t> час </a:t>
            </a:r>
            <a:r>
              <a:rPr lang="ru-RU" b="1" dirty="0" err="1">
                <a:solidFill>
                  <a:schemeClr val="tx1"/>
                </a:solidFill>
              </a:rPr>
              <a:t>роботи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настільними</a:t>
            </a:r>
            <a:r>
              <a:rPr lang="ru-RU" b="1" dirty="0">
                <a:solidFill>
                  <a:schemeClr val="tx1"/>
                </a:solidFill>
              </a:rPr>
              <a:t> ПК у </a:t>
            </a:r>
            <a:r>
              <a:rPr lang="ru-RU" b="1" dirty="0" err="1">
                <a:solidFill>
                  <a:schemeClr val="tx1"/>
                </a:solidFill>
              </a:rPr>
              <a:t>вигляді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додатково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підключеного</a:t>
            </a:r>
            <a:r>
              <a:rPr lang="ru-RU" b="1" dirty="0">
                <a:solidFill>
                  <a:schemeClr val="tx1"/>
                </a:solidFill>
              </a:rPr>
              <a:t> пристрою. 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6146" name="Picture 2" descr="Внешний тачпэд Wacom Bamboo Pad поддерживает перо и тактильный ввод">
            <a:extLst>
              <a:ext uri="{FF2B5EF4-FFF2-40B4-BE49-F238E27FC236}">
                <a16:creationId xmlns:a16="http://schemas.microsoft.com/office/drawing/2014/main" id="{5EE9891D-6CA0-9F53-D546-193F69DA9D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834" y="834390"/>
            <a:ext cx="57150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Не работает тачпад на ноутбуке, 11 причин почему | Блог Comfy">
            <a:extLst>
              <a:ext uri="{FF2B5EF4-FFF2-40B4-BE49-F238E27FC236}">
                <a16:creationId xmlns:a16="http://schemas.microsoft.com/office/drawing/2014/main" id="{A657B48F-4FDB-544E-F3DD-9C0F2B04D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855617"/>
            <a:ext cx="6049554" cy="3402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Бездротовий TouchPad + NumPad Bluetooth/2.4G">
            <a:extLst>
              <a:ext uri="{FF2B5EF4-FFF2-40B4-BE49-F238E27FC236}">
                <a16:creationId xmlns:a16="http://schemas.microsoft.com/office/drawing/2014/main" id="{8B226703-EA16-19CC-FE53-DD1FDC40D8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444" b="14921"/>
          <a:stretch/>
        </p:blipFill>
        <p:spPr bwMode="auto">
          <a:xfrm>
            <a:off x="5500456" y="3619500"/>
            <a:ext cx="5010449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Що робити, коли перестав працювати тачпад? Ремонт тачпаду в Хмельницькому">
            <a:extLst>
              <a:ext uri="{FF2B5EF4-FFF2-40B4-BE49-F238E27FC236}">
                <a16:creationId xmlns:a16="http://schemas.microsoft.com/office/drawing/2014/main" id="{65DD4A0B-4E53-EAAA-1FD2-C16B8FACA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235" y="4092973"/>
            <a:ext cx="4173748" cy="2652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ульбашка прямої мови: прямокутна 10">
            <a:extLst>
              <a:ext uri="{FF2B5EF4-FFF2-40B4-BE49-F238E27FC236}">
                <a16:creationId xmlns:a16="http://schemas.microsoft.com/office/drawing/2014/main" id="{B83768EF-D7E3-E971-5F29-AE783F4C462F}"/>
              </a:ext>
            </a:extLst>
          </p:cNvPr>
          <p:cNvSpPr/>
          <p:nvPr/>
        </p:nvSpPr>
        <p:spPr>
          <a:xfrm>
            <a:off x="4572555" y="6067476"/>
            <a:ext cx="1375955" cy="455012"/>
          </a:xfrm>
          <a:prstGeom prst="wedgeRectCallout">
            <a:avLst>
              <a:gd name="adj1" fmla="val -64504"/>
              <a:gd name="adj2" fmla="val -17466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err="1"/>
              <a:t>Тачпед</a:t>
            </a:r>
            <a:endParaRPr lang="uk-UA" b="1" dirty="0"/>
          </a:p>
        </p:txBody>
      </p:sp>
      <p:pic>
        <p:nvPicPr>
          <p:cNvPr id="12" name="Рисунок 11">
            <a:hlinkClick r:id="rId13"/>
            <a:extLst>
              <a:ext uri="{FF2B5EF4-FFF2-40B4-BE49-F238E27FC236}">
                <a16:creationId xmlns:a16="http://schemas.microsoft.com/office/drawing/2014/main" id="{8DA691FF-2A4A-1E52-EC06-606F017ACED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6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0"/>
            <a:ext cx="11949668" cy="116994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Серед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настільних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сканерів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найпоширеніші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планшетні</a:t>
            </a:r>
            <a:r>
              <a:rPr lang="ru-RU" b="1" dirty="0">
                <a:solidFill>
                  <a:schemeClr val="tx1"/>
                </a:solidFill>
              </a:rPr>
              <a:t>. У них </a:t>
            </a:r>
            <a:r>
              <a:rPr lang="ru-RU" b="1" dirty="0" err="1">
                <a:solidFill>
                  <a:schemeClr val="tx1"/>
                </a:solidFill>
              </a:rPr>
              <a:t>об’єкт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сканується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нерухомо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розміщується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склі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Сканування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відбувається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під</a:t>
            </a:r>
            <a:r>
              <a:rPr lang="ru-RU" b="1" dirty="0">
                <a:solidFill>
                  <a:schemeClr val="tx1"/>
                </a:solidFill>
              </a:rPr>
              <a:t> час автоматичного </a:t>
            </a:r>
            <a:r>
              <a:rPr lang="ru-RU" b="1" dirty="0" err="1">
                <a:solidFill>
                  <a:schemeClr val="tx1"/>
                </a:solidFill>
              </a:rPr>
              <a:t>переміщення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механізму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зчитування</a:t>
            </a:r>
            <a:r>
              <a:rPr lang="ru-RU" b="1" dirty="0">
                <a:solidFill>
                  <a:schemeClr val="tx1"/>
                </a:solidFill>
              </a:rPr>
              <a:t>. Для </a:t>
            </a:r>
            <a:r>
              <a:rPr lang="ru-RU" b="1" dirty="0" err="1">
                <a:solidFill>
                  <a:schemeClr val="tx1"/>
                </a:solidFill>
              </a:rPr>
              <a:t>сканування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великої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кіль-кості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сторінок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із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зображеннями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чи</a:t>
            </a:r>
            <a:r>
              <a:rPr lang="ru-RU" b="1" dirty="0">
                <a:solidFill>
                  <a:schemeClr val="tx1"/>
                </a:solidFill>
              </a:rPr>
              <a:t> текстами </a:t>
            </a:r>
            <a:r>
              <a:rPr lang="ru-RU" b="1" dirty="0" err="1">
                <a:solidFill>
                  <a:schemeClr val="tx1"/>
                </a:solidFill>
              </a:rPr>
              <a:t>використовують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сканери</a:t>
            </a:r>
            <a:r>
              <a:rPr lang="ru-RU" b="1" dirty="0">
                <a:solidFill>
                  <a:schemeClr val="tx1"/>
                </a:solidFill>
              </a:rPr>
              <a:t> з автоматичною подачею </a:t>
            </a:r>
            <a:r>
              <a:rPr lang="ru-RU" b="1" dirty="0" err="1">
                <a:solidFill>
                  <a:schemeClr val="tx1"/>
                </a:solidFill>
              </a:rPr>
              <a:t>сторінок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вбудова</a:t>
            </a:r>
            <a:r>
              <a:rPr lang="ru-RU" b="1" dirty="0">
                <a:solidFill>
                  <a:schemeClr val="tx1"/>
                </a:solidFill>
              </a:rPr>
              <a:t>-ною </a:t>
            </a:r>
            <a:r>
              <a:rPr lang="ru-RU" b="1" dirty="0" err="1">
                <a:solidFill>
                  <a:schemeClr val="tx1"/>
                </a:solidFill>
              </a:rPr>
              <a:t>пам’яттю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зберігання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файлів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відсканованих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зображень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9" name="Picture 2" descr="Планшетний сканер - що це? Тяглої, принцип роботи">
            <a:extLst>
              <a:ext uri="{FF2B5EF4-FFF2-40B4-BE49-F238E27FC236}">
                <a16:creationId xmlns:a16="http://schemas.microsoft.com/office/drawing/2014/main" id="{2538744C-D183-9A35-9292-F3CB7DD96F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166" y="1539396"/>
            <a:ext cx="5043017" cy="2935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mazon.com: A3 Flatbed Scanner for Documents, 1200 DPI Photos &amp; Books  Scanner, with LED Light Source, Automatic Scan 12&quot; X 16.8&quot; in 8 Sec, for  Libraries &amp; Schools : 辦公用品">
            <a:extLst>
              <a:ext uri="{FF2B5EF4-FFF2-40B4-BE49-F238E27FC236}">
                <a16:creationId xmlns:a16="http://schemas.microsoft.com/office/drawing/2014/main" id="{EDA24B07-6884-DF27-56E8-7DA4B842B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361" y="2168122"/>
            <a:ext cx="4886234" cy="4612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Сканери планшетні купити в Київ">
            <a:extLst>
              <a:ext uri="{FF2B5EF4-FFF2-40B4-BE49-F238E27FC236}">
                <a16:creationId xmlns:a16="http://schemas.microsoft.com/office/drawing/2014/main" id="{ED246EF5-C35A-9923-C79B-36DF43024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1954" y="1246947"/>
            <a:ext cx="4589419" cy="3418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ульбашка прямої мови: прямокутна 10">
            <a:extLst>
              <a:ext uri="{FF2B5EF4-FFF2-40B4-BE49-F238E27FC236}">
                <a16:creationId xmlns:a16="http://schemas.microsoft.com/office/drawing/2014/main" id="{C6F5CAA6-7F11-C2E3-5AB5-060C72722628}"/>
              </a:ext>
            </a:extLst>
          </p:cNvPr>
          <p:cNvSpPr/>
          <p:nvPr/>
        </p:nvSpPr>
        <p:spPr>
          <a:xfrm>
            <a:off x="3066383" y="5911942"/>
            <a:ext cx="1375955" cy="455012"/>
          </a:xfrm>
          <a:prstGeom prst="wedgeRectCallout">
            <a:avLst>
              <a:gd name="adj1" fmla="val 48154"/>
              <a:gd name="adj2" fmla="val -16892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/>
              <a:t>Сканери</a:t>
            </a:r>
          </a:p>
        </p:txBody>
      </p:sp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1F9E6704-4887-E7A4-5E17-A03D520FA10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629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872234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Крім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планшетних</a:t>
            </a:r>
            <a:r>
              <a:rPr lang="ru-RU" b="1" dirty="0">
                <a:solidFill>
                  <a:schemeClr val="tx1"/>
                </a:solidFill>
              </a:rPr>
              <a:t>, є </a:t>
            </a:r>
            <a:r>
              <a:rPr lang="ru-RU" b="1" dirty="0" err="1">
                <a:solidFill>
                  <a:srgbClr val="FF0000"/>
                </a:solidFill>
              </a:rPr>
              <a:t>настільні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сканери</a:t>
            </a:r>
            <a:r>
              <a:rPr lang="ru-RU" b="1" dirty="0">
                <a:solidFill>
                  <a:schemeClr val="tx1"/>
                </a:solidFill>
              </a:rPr>
              <a:t>, у </a:t>
            </a:r>
            <a:r>
              <a:rPr lang="ru-RU" b="1" dirty="0" err="1">
                <a:solidFill>
                  <a:schemeClr val="tx1"/>
                </a:solidFill>
              </a:rPr>
              <a:t>яких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об’єкт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сканування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протягується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відносно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нерухомого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механізму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зчиту-вання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rgbClr val="FF0000"/>
                </a:solidFill>
              </a:rPr>
              <a:t>Проєкційні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сканери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ще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називають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безконтактними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або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документ-сканерами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особливістю</a:t>
            </a:r>
            <a:r>
              <a:rPr lang="ru-RU" b="1" dirty="0">
                <a:solidFill>
                  <a:schemeClr val="tx1"/>
                </a:solidFill>
              </a:rPr>
              <a:t> є те,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зобра-ження</a:t>
            </a:r>
            <a:r>
              <a:rPr lang="ru-RU" b="1" dirty="0">
                <a:solidFill>
                  <a:schemeClr val="tx1"/>
                </a:solidFill>
              </a:rPr>
              <a:t> вони </a:t>
            </a:r>
            <a:r>
              <a:rPr lang="ru-RU" b="1" dirty="0" err="1">
                <a:solidFill>
                  <a:schemeClr val="tx1"/>
                </a:solidFill>
              </a:rPr>
              <a:t>отримують</a:t>
            </a:r>
            <a:r>
              <a:rPr lang="ru-RU" b="1" dirty="0">
                <a:solidFill>
                  <a:schemeClr val="tx1"/>
                </a:solidFill>
              </a:rPr>
              <a:t>, як у </a:t>
            </a:r>
            <a:r>
              <a:rPr lang="ru-RU" b="1" dirty="0" err="1">
                <a:solidFill>
                  <a:schemeClr val="tx1"/>
                </a:solidFill>
              </a:rPr>
              <a:t>фотоапараті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відразу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всієї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сторінки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7176" name="Picture 8" descr="Skaner książek CZUR Auro Pro : Amazon.pl: Elektronika">
            <a:extLst>
              <a:ext uri="{FF2B5EF4-FFF2-40B4-BE49-F238E27FC236}">
                <a16:creationId xmlns:a16="http://schemas.microsoft.com/office/drawing/2014/main" id="{9103936A-77BC-959D-4FE6-F133F3B62D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43" t="13841" b="10381"/>
          <a:stretch/>
        </p:blipFill>
        <p:spPr bwMode="auto">
          <a:xfrm>
            <a:off x="3009744" y="2416529"/>
            <a:ext cx="6609806" cy="4190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Обзор проекционного документ-сканера Doko BS16">
            <a:extLst>
              <a:ext uri="{FF2B5EF4-FFF2-40B4-BE49-F238E27FC236}">
                <a16:creationId xmlns:a16="http://schemas.microsoft.com/office/drawing/2014/main" id="{8E466633-D24B-9732-3540-C9B61CF31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554" y="949235"/>
            <a:ext cx="4110445" cy="411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ᐈ СКАНЕРЫ 【 Тип: документ-сканер 】 - Купить в Киеве и Украине | Цены в  магазине 【Brain】">
            <a:extLst>
              <a:ext uri="{FF2B5EF4-FFF2-40B4-BE49-F238E27FC236}">
                <a16:creationId xmlns:a16="http://schemas.microsoft.com/office/drawing/2014/main" id="{0214EBBB-A02C-485D-7E74-A23B54D926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623" y="1132114"/>
            <a:ext cx="3587932" cy="3587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11"/>
            <a:extLst>
              <a:ext uri="{FF2B5EF4-FFF2-40B4-BE49-F238E27FC236}">
                <a16:creationId xmlns:a16="http://schemas.microsoft.com/office/drawing/2014/main" id="{99276F60-46B0-8B05-4248-E40D68D4A2A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37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1"/>
            <a:ext cx="11949668" cy="116994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rgbClr val="FF0000"/>
                </a:solidFill>
              </a:rPr>
              <a:t>Мікрофони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призначено</a:t>
            </a:r>
            <a:r>
              <a:rPr lang="ru-RU" b="1" dirty="0">
                <a:solidFill>
                  <a:schemeClr val="tx1"/>
                </a:solidFill>
              </a:rPr>
              <a:t> для </a:t>
            </a:r>
            <a:r>
              <a:rPr lang="ru-RU" b="1" dirty="0" err="1">
                <a:solidFill>
                  <a:schemeClr val="tx1"/>
                </a:solidFill>
              </a:rPr>
              <a:t>введення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звукових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 до </a:t>
            </a:r>
            <a:r>
              <a:rPr lang="ru-RU" b="1" dirty="0" err="1">
                <a:solidFill>
                  <a:schemeClr val="tx1"/>
                </a:solidFill>
              </a:rPr>
              <a:t>комп’ютера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можна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поділити</a:t>
            </a:r>
            <a:r>
              <a:rPr lang="ru-RU" b="1" dirty="0">
                <a:solidFill>
                  <a:schemeClr val="tx1"/>
                </a:solidFill>
              </a:rPr>
              <a:t> на </a:t>
            </a:r>
            <a:r>
              <a:rPr lang="ru-RU" b="1" dirty="0" err="1">
                <a:solidFill>
                  <a:schemeClr val="tx1"/>
                </a:solidFill>
              </a:rPr>
              <a:t>кілька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груп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залежно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від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ru-RU" b="1" dirty="0">
                <a:solidFill>
                  <a:srgbClr val="FF0000"/>
                </a:solidFill>
              </a:rPr>
              <a:t>принципу </a:t>
            </a:r>
            <a:r>
              <a:rPr lang="ru-RU" b="1" dirty="0" err="1">
                <a:solidFill>
                  <a:srgbClr val="FF0000"/>
                </a:solidFill>
              </a:rPr>
              <a:t>дії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chemeClr val="tx1"/>
                </a:solidFill>
              </a:rPr>
              <a:t>(</a:t>
            </a:r>
            <a:r>
              <a:rPr lang="ru-RU" b="1" dirty="0" err="1">
                <a:solidFill>
                  <a:schemeClr val="tx1"/>
                </a:solidFill>
              </a:rPr>
              <a:t>динамічні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п’єзоелектричні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магнітоелектричні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електростатичні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); </a:t>
            </a:r>
            <a:r>
              <a:rPr lang="ru-RU" b="1" dirty="0" err="1">
                <a:solidFill>
                  <a:srgbClr val="FF0000"/>
                </a:solidFill>
              </a:rPr>
              <a:t>системи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під’єднання</a:t>
            </a:r>
            <a:r>
              <a:rPr lang="ru-RU" b="1" dirty="0">
                <a:solidFill>
                  <a:schemeClr val="tx1"/>
                </a:solidFill>
              </a:rPr>
              <a:t>: </a:t>
            </a:r>
            <a:r>
              <a:rPr lang="ru-RU" b="1" dirty="0" err="1">
                <a:solidFill>
                  <a:schemeClr val="tx1"/>
                </a:solidFill>
              </a:rPr>
              <a:t>вмонтовані</a:t>
            </a:r>
            <a:r>
              <a:rPr lang="ru-RU" b="1" dirty="0">
                <a:solidFill>
                  <a:schemeClr val="tx1"/>
                </a:solidFill>
              </a:rPr>
              <a:t> (у </a:t>
            </a:r>
            <a:r>
              <a:rPr lang="ru-RU" b="1" dirty="0" err="1">
                <a:solidFill>
                  <a:schemeClr val="tx1"/>
                </a:solidFill>
              </a:rPr>
              <a:t>корпуси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ноутбуків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вебкамер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тощо</a:t>
            </a:r>
            <a:r>
              <a:rPr lang="ru-RU" b="1" dirty="0">
                <a:solidFill>
                  <a:schemeClr val="tx1"/>
                </a:solidFill>
              </a:rPr>
              <a:t>) і </a:t>
            </a:r>
            <a:r>
              <a:rPr lang="ru-RU" b="1" dirty="0" err="1">
                <a:solidFill>
                  <a:schemeClr val="tx1"/>
                </a:solidFill>
              </a:rPr>
              <a:t>відокремлені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під’єднуються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додатково</a:t>
            </a:r>
            <a:r>
              <a:rPr lang="ru-RU" b="1" dirty="0">
                <a:solidFill>
                  <a:schemeClr val="tx1"/>
                </a:solidFill>
              </a:rPr>
              <a:t> до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комп’ю-тера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зазвичай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використанням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en-US" b="1" dirty="0">
                <a:solidFill>
                  <a:schemeClr val="tx1"/>
                </a:solidFill>
              </a:rPr>
              <a:t>USB-</a:t>
            </a:r>
            <a:r>
              <a:rPr lang="ru-RU" b="1" dirty="0" err="1">
                <a:solidFill>
                  <a:schemeClr val="tx1"/>
                </a:solidFill>
              </a:rPr>
              <a:t>з’єднання</a:t>
            </a:r>
            <a:r>
              <a:rPr lang="ru-RU" b="1" dirty="0">
                <a:solidFill>
                  <a:schemeClr val="tx1"/>
                </a:solidFill>
              </a:rPr>
              <a:t>), </a:t>
            </a:r>
            <a:r>
              <a:rPr lang="ru-RU" b="1" dirty="0" err="1">
                <a:solidFill>
                  <a:schemeClr val="tx1"/>
                </a:solidFill>
              </a:rPr>
              <a:t>гарнітури</a:t>
            </a:r>
            <a:r>
              <a:rPr lang="ru-RU" b="1" dirty="0">
                <a:solidFill>
                  <a:schemeClr val="tx1"/>
                </a:solidFill>
              </a:rPr>
              <a:t> (</a:t>
            </a:r>
            <a:r>
              <a:rPr lang="ru-RU" b="1" dirty="0" err="1">
                <a:solidFill>
                  <a:schemeClr val="tx1"/>
                </a:solidFill>
              </a:rPr>
              <a:t>конструкції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що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складаються</a:t>
            </a:r>
            <a:r>
              <a:rPr lang="ru-RU" b="1" dirty="0">
                <a:solidFill>
                  <a:schemeClr val="tx1"/>
                </a:solidFill>
              </a:rPr>
              <a:t> з </a:t>
            </a:r>
            <a:r>
              <a:rPr lang="ru-RU" b="1" dirty="0" err="1">
                <a:solidFill>
                  <a:schemeClr val="tx1"/>
                </a:solidFill>
              </a:rPr>
              <a:t>навушників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мікрофона</a:t>
            </a:r>
            <a:r>
              <a:rPr lang="ru-RU" b="1" dirty="0">
                <a:solidFill>
                  <a:schemeClr val="tx1"/>
                </a:solidFill>
              </a:rPr>
              <a:t>)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11266" name="Picture 2" descr="Игровой конденсаторный микрофон FIFINE Ampligame A2 с RGB со штативом для  стрима, трансляций, ПК, PS4/5, Mac: продаж, ціна у Умані. Мікрофони від  &quot;Live-box&quot; - 2314044836">
            <a:extLst>
              <a:ext uri="{FF2B5EF4-FFF2-40B4-BE49-F238E27FC236}">
                <a16:creationId xmlns:a16="http://schemas.microsoft.com/office/drawing/2014/main" id="{2B9D5AC7-0CDD-CD7F-936B-08C51AD1D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24" y="1090110"/>
            <a:ext cx="5580942" cy="500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▷ Купить Микрофон для ПК 2E MPC010 в Украине ◁">
            <a:extLst>
              <a:ext uri="{FF2B5EF4-FFF2-40B4-BE49-F238E27FC236}">
                <a16:creationId xmlns:a16="http://schemas.microsoft.com/office/drawing/2014/main" id="{AFCDB722-35B6-9C09-0724-91E82B42EF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5716"/>
            <a:ext cx="3822893" cy="3822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Настільний мікрофон TRUST Primo desk microphone for PC and laptop (21674) ᐉ  купити в FOXTROT ⁕ ціни, відгуки, характеристики">
            <a:extLst>
              <a:ext uri="{FF2B5EF4-FFF2-40B4-BE49-F238E27FC236}">
                <a16:creationId xmlns:a16="http://schemas.microsoft.com/office/drawing/2014/main" id="{77C8A535-192C-A521-0942-00BC1BC3F8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535408" y="3038490"/>
            <a:ext cx="3742509" cy="374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Купить Петличный микрофон в тканевой обмотке (стерео) Харьков">
            <a:extLst>
              <a:ext uri="{FF2B5EF4-FFF2-40B4-BE49-F238E27FC236}">
                <a16:creationId xmlns:a16="http://schemas.microsoft.com/office/drawing/2014/main" id="{F29197AF-57E6-316D-BA83-6F70B2EC9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27" y="558519"/>
            <a:ext cx="4457700" cy="445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hlinkClick r:id="rId12"/>
            <a:extLst>
              <a:ext uri="{FF2B5EF4-FFF2-40B4-BE49-F238E27FC236}">
                <a16:creationId xmlns:a16="http://schemas.microsoft.com/office/drawing/2014/main" id="{5B1CCA59-84AE-2DE2-5A28-E4015D9AD3A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051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63655E0-F010-1FFA-2C47-053EBDABCD2B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D8421DA5-0699-349F-3F0F-7268BAE2D3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3"/>
              <a:extLst>
                <a:ext uri="{FF2B5EF4-FFF2-40B4-BE49-F238E27FC236}">
                  <a16:creationId xmlns:a16="http://schemas.microsoft.com/office/drawing/2014/main" id="{D1CCA62F-32B0-357B-CAE8-39EA035A38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0" name="Блок-схема: альтернативний процес 9">
            <a:extLst>
              <a:ext uri="{FF2B5EF4-FFF2-40B4-BE49-F238E27FC236}">
                <a16:creationId xmlns:a16="http://schemas.microsoft.com/office/drawing/2014/main" id="{AAE31AE6-B042-93F3-4DAC-E5FB1012A85E}"/>
              </a:ext>
            </a:extLst>
          </p:cNvPr>
          <p:cNvSpPr/>
          <p:nvPr/>
        </p:nvSpPr>
        <p:spPr>
          <a:xfrm>
            <a:off x="121166" y="77002"/>
            <a:ext cx="11949668" cy="880942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err="1">
                <a:solidFill>
                  <a:schemeClr val="tx1"/>
                </a:solidFill>
              </a:rPr>
              <a:t>Значення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властивостей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уведення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постійно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змінюються</a:t>
            </a:r>
            <a:r>
              <a:rPr lang="ru-RU" b="1" dirty="0">
                <a:solidFill>
                  <a:schemeClr val="tx1"/>
                </a:solidFill>
              </a:rPr>
              <a:t>, вони </a:t>
            </a:r>
            <a:r>
              <a:rPr lang="ru-RU" b="1" dirty="0" err="1">
                <a:solidFill>
                  <a:schemeClr val="tx1"/>
                </a:solidFill>
              </a:rPr>
              <a:t>вдосконалюються</a:t>
            </a:r>
            <a:r>
              <a:rPr lang="ru-RU" b="1" dirty="0">
                <a:solidFill>
                  <a:schemeClr val="tx1"/>
                </a:solidFill>
              </a:rPr>
              <a:t> за дизайном та </a:t>
            </a:r>
            <a:r>
              <a:rPr lang="ru-RU" b="1" dirty="0" err="1">
                <a:solidFill>
                  <a:schemeClr val="tx1"/>
                </a:solidFill>
              </a:rPr>
              <a:t>якістю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введення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даних</a:t>
            </a:r>
            <a:r>
              <a:rPr lang="ru-RU" b="1" dirty="0">
                <a:solidFill>
                  <a:schemeClr val="tx1"/>
                </a:solidFill>
              </a:rPr>
              <a:t>, </a:t>
            </a:r>
            <a:r>
              <a:rPr lang="ru-RU" b="1" dirty="0" err="1">
                <a:solidFill>
                  <a:schemeClr val="tx1"/>
                </a:solidFill>
              </a:rPr>
              <a:t>з’являються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нові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види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. Варто перед </a:t>
            </a:r>
            <a:r>
              <a:rPr lang="ru-RU" b="1" dirty="0" err="1">
                <a:solidFill>
                  <a:schemeClr val="tx1"/>
                </a:solidFill>
              </a:rPr>
              <a:t>придбанням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пристроїв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ознайомитися</a:t>
            </a:r>
            <a:r>
              <a:rPr lang="ru-RU" b="1" dirty="0">
                <a:solidFill>
                  <a:schemeClr val="tx1"/>
                </a:solidFill>
              </a:rPr>
              <a:t> з дум-</a:t>
            </a:r>
            <a:r>
              <a:rPr lang="ru-RU" b="1" dirty="0" err="1">
                <a:solidFill>
                  <a:schemeClr val="tx1"/>
                </a:solidFill>
              </a:rPr>
              <a:t>ками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експертів</a:t>
            </a:r>
            <a:r>
              <a:rPr lang="ru-RU" b="1" dirty="0">
                <a:solidFill>
                  <a:schemeClr val="tx1"/>
                </a:solidFill>
              </a:rPr>
              <a:t> і </a:t>
            </a:r>
            <a:r>
              <a:rPr lang="ru-RU" b="1" dirty="0" err="1">
                <a:solidFill>
                  <a:schemeClr val="tx1"/>
                </a:solidFill>
              </a:rPr>
              <a:t>користувачів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щодо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їх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використання</a:t>
            </a:r>
            <a:r>
              <a:rPr lang="ru-RU" b="1" dirty="0">
                <a:solidFill>
                  <a:schemeClr val="tx1"/>
                </a:solidFill>
              </a:rPr>
              <a:t>. </a:t>
            </a:r>
            <a:r>
              <a:rPr lang="ru-RU" b="1" dirty="0" err="1">
                <a:solidFill>
                  <a:schemeClr val="tx1"/>
                </a:solidFill>
              </a:rPr>
              <a:t>Такі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матеріали</a:t>
            </a:r>
            <a:r>
              <a:rPr lang="ru-RU" b="1" dirty="0">
                <a:solidFill>
                  <a:schemeClr val="tx1"/>
                </a:solidFill>
              </a:rPr>
              <a:t> регулярно </a:t>
            </a:r>
            <a:r>
              <a:rPr lang="ru-RU" b="1" dirty="0" err="1">
                <a:solidFill>
                  <a:schemeClr val="tx1"/>
                </a:solidFill>
              </a:rPr>
              <a:t>розміщують</a:t>
            </a:r>
            <a:r>
              <a:rPr lang="ru-RU" b="1" dirty="0">
                <a:solidFill>
                  <a:schemeClr val="tx1"/>
                </a:solidFill>
              </a:rPr>
              <a:t> в </a:t>
            </a:r>
            <a:r>
              <a:rPr lang="ru-RU" b="1" dirty="0" err="1">
                <a:solidFill>
                  <a:schemeClr val="tx1"/>
                </a:solidFill>
              </a:rPr>
              <a:t>інтернеті</a:t>
            </a:r>
            <a:r>
              <a:rPr lang="ru-RU" b="1" dirty="0">
                <a:solidFill>
                  <a:schemeClr val="tx1"/>
                </a:solidFill>
              </a:rPr>
              <a:t>.</a:t>
            </a:r>
            <a:endParaRPr lang="uk-UA" b="1" dirty="0">
              <a:solidFill>
                <a:schemeClr val="tx1"/>
              </a:solidFill>
            </a:endParaRPr>
          </a:p>
        </p:txBody>
      </p:sp>
      <p:pic>
        <p:nvPicPr>
          <p:cNvPr id="9" name="Picture 6" descr="▷ Купить Микрофон для ПК 2E MPC010 в Украине ◁">
            <a:extLst>
              <a:ext uri="{FF2B5EF4-FFF2-40B4-BE49-F238E27FC236}">
                <a16:creationId xmlns:a16="http://schemas.microsoft.com/office/drawing/2014/main" id="{C92D20A9-EF41-B90E-FE41-9C6D1C0E3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157" y="4077187"/>
            <a:ext cx="2749703" cy="274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Вебкамера Full HD 1080p с микрофоном для компьютера, ноутбука IC5 - Naizi —  интернет-магазин приятных покупок">
            <a:extLst>
              <a:ext uri="{FF2B5EF4-FFF2-40B4-BE49-F238E27FC236}">
                <a16:creationId xmlns:a16="http://schemas.microsoft.com/office/drawing/2014/main" id="{5E0E2071-1C4F-8F8E-63E0-A71F409ABB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953" r="16857" b="22000"/>
          <a:stretch/>
        </p:blipFill>
        <p:spPr bwMode="auto">
          <a:xfrm>
            <a:off x="2822010" y="4813273"/>
            <a:ext cx="2225506" cy="193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Невелика відеокамера 4K з Wi-Fi® | FDR-AX33 | Sony Ukraine">
            <a:extLst>
              <a:ext uri="{FF2B5EF4-FFF2-40B4-BE49-F238E27FC236}">
                <a16:creationId xmlns:a16="http://schemas.microsoft.com/office/drawing/2014/main" id="{2BD1B496-F8AC-A235-A671-98479D64DA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1F4F9"/>
              </a:clrFrom>
              <a:clrTo>
                <a:srgbClr val="F1F4F9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94" r="17720"/>
          <a:stretch/>
        </p:blipFill>
        <p:spPr bwMode="auto">
          <a:xfrm rot="20803257">
            <a:off x="8285620" y="1925918"/>
            <a:ext cx="3717175" cy="2323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Планшетний сканер - що це? Тяглої, принцип роботи">
            <a:extLst>
              <a:ext uri="{FF2B5EF4-FFF2-40B4-BE49-F238E27FC236}">
                <a16:creationId xmlns:a16="http://schemas.microsoft.com/office/drawing/2014/main" id="{F2D03EAD-85D3-95E2-973E-DA7A425452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14" y="2508246"/>
            <a:ext cx="3760711" cy="2188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Миша бездротова для ПК MOUSE G108, комп'ютерна мишка, миша для ноутбука:  продаж, ціна у Києві. Комп'ютерні миші від &quot;🔥 𝐁𝐎𝐍𝐔𝐒-𝐌𝐀𝐑𝐊𝐄𝐓 🔥 –  Трендові товари по найкращім цінам&quot; - 1566513362">
            <a:extLst>
              <a:ext uri="{FF2B5EF4-FFF2-40B4-BE49-F238E27FC236}">
                <a16:creationId xmlns:a16="http://schemas.microsoft.com/office/drawing/2014/main" id="{1F4874A2-F8F5-9BF6-CAB6-54F4E8D199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858" t="14464" r="4285" b="15535"/>
          <a:stretch/>
        </p:blipFill>
        <p:spPr bwMode="auto">
          <a:xfrm>
            <a:off x="4318448" y="3153645"/>
            <a:ext cx="2130421" cy="165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Беспроводной джойстик геймпад PS3 DualShock 3 Черный">
            <a:extLst>
              <a:ext uri="{FF2B5EF4-FFF2-40B4-BE49-F238E27FC236}">
                <a16:creationId xmlns:a16="http://schemas.microsoft.com/office/drawing/2014/main" id="{2D311FD4-9DE2-1BD4-A214-90AFA4A6A42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846" t="23714" r="6779" b="19795"/>
          <a:stretch/>
        </p:blipFill>
        <p:spPr bwMode="auto">
          <a:xfrm rot="20419437">
            <a:off x="9745662" y="4380144"/>
            <a:ext cx="2286324" cy="151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0C630C7-96A3-172B-5456-1C97E7D060CD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1429" t="33270" r="4999" b="34730"/>
          <a:stretch/>
        </p:blipFill>
        <p:spPr>
          <a:xfrm>
            <a:off x="6399346" y="1013580"/>
            <a:ext cx="2393117" cy="1827471"/>
          </a:xfrm>
          <a:prstGeom prst="rect">
            <a:avLst/>
          </a:prstGeom>
        </p:spPr>
      </p:pic>
      <p:pic>
        <p:nvPicPr>
          <p:cNvPr id="17" name="Picture 6" descr="≡ Canon P-208II (9704B003) кокумент-сканер - купити в Києві | ціни та  відгуки">
            <a:extLst>
              <a:ext uri="{FF2B5EF4-FFF2-40B4-BE49-F238E27FC236}">
                <a16:creationId xmlns:a16="http://schemas.microsoft.com/office/drawing/2014/main" id="{5AC0C184-E5C6-A0C5-D8E0-B4632B700B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7241" b="43828"/>
          <a:stretch/>
        </p:blipFill>
        <p:spPr bwMode="auto">
          <a:xfrm rot="833132">
            <a:off x="2043611" y="1492988"/>
            <a:ext cx="3749987" cy="702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hlinkClick r:id="rId20"/>
            <a:extLst>
              <a:ext uri="{FF2B5EF4-FFF2-40B4-BE49-F238E27FC236}">
                <a16:creationId xmlns:a16="http://schemas.microsoft.com/office/drawing/2014/main" id="{18941ADD-9332-4DDD-5C89-B3961E1060B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1612" y="5804709"/>
            <a:ext cx="2809752" cy="1095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9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168927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56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5477</TotalTime>
  <Words>472</Words>
  <Application>Microsoft Office PowerPoint</Application>
  <PresentationFormat>Широкий екран</PresentationFormat>
  <Paragraphs>29</Paragraphs>
  <Slides>10</Slides>
  <Notes>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6" baseType="lpstr">
      <vt:lpstr>a_Assuan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608</cp:revision>
  <dcterms:created xsi:type="dcterms:W3CDTF">2023-03-17T21:15:50Z</dcterms:created>
  <dcterms:modified xsi:type="dcterms:W3CDTF">2025-10-31T19:29:09Z</dcterms:modified>
</cp:coreProperties>
</file>