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0" r:id="rId5"/>
    <p:sldId id="284" r:id="rId6"/>
    <p:sldId id="29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485E5D-268C-4D2A-A427-04F26F242186}" type="doc">
      <dgm:prSet loTypeId="urn:microsoft.com/office/officeart/2005/8/layout/vList3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89D766B2-9C7A-4E18-81EC-E009AD3044FF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Передавання даних</a:t>
          </a:r>
        </a:p>
        <a:p>
          <a:r>
            <a:rPr lang="uk-UA" sz="2000" b="1" dirty="0">
              <a:solidFill>
                <a:schemeClr val="tx1"/>
              </a:solidFill>
            </a:rPr>
            <a:t>(</a:t>
          </a:r>
          <a:r>
            <a:rPr lang="ru-RU" sz="2000" b="1" dirty="0">
              <a:solidFill>
                <a:schemeClr val="tx1"/>
              </a:solidFill>
            </a:rPr>
            <a:t>роутер, модем, </a:t>
          </a:r>
          <a:r>
            <a:rPr lang="ru-RU" sz="2000" b="1" dirty="0" err="1">
              <a:solidFill>
                <a:schemeClr val="tx1"/>
              </a:solidFill>
            </a:rPr>
            <a:t>пристрої</a:t>
          </a:r>
          <a:r>
            <a:rPr lang="ru-RU" sz="2000" b="1" dirty="0">
              <a:solidFill>
                <a:schemeClr val="tx1"/>
              </a:solidFill>
            </a:rPr>
            <a:t> </a:t>
          </a:r>
          <a:r>
            <a:rPr lang="uk-UA" sz="2000" b="1" dirty="0">
              <a:solidFill>
                <a:schemeClr val="tx1"/>
              </a:solidFill>
            </a:rPr>
            <a:t>цифрового телебачення </a:t>
          </a:r>
          <a:r>
            <a:rPr lang="en-US" sz="2000" b="1" dirty="0">
              <a:solidFill>
                <a:schemeClr val="tx1"/>
              </a:solidFill>
            </a:rPr>
            <a:t>T2 </a:t>
          </a:r>
          <a:r>
            <a:rPr lang="uk-UA" sz="2000" b="1" dirty="0">
              <a:solidFill>
                <a:schemeClr val="tx1"/>
              </a:solidFill>
            </a:rPr>
            <a:t>тощо)</a:t>
          </a:r>
        </a:p>
      </dgm:t>
    </dgm:pt>
    <dgm:pt modelId="{4CF49F4A-A787-4FCD-905D-CC1BC66A3D0B}" type="parTrans" cxnId="{1407FB3E-5306-40F2-8655-347C95374B27}">
      <dgm:prSet/>
      <dgm:spPr/>
      <dgm:t>
        <a:bodyPr/>
        <a:lstStyle/>
        <a:p>
          <a:endParaRPr lang="uk-UA"/>
        </a:p>
      </dgm:t>
    </dgm:pt>
    <dgm:pt modelId="{B6318230-D773-48F1-84F0-F0980D990214}" type="sibTrans" cxnId="{1407FB3E-5306-40F2-8655-347C95374B27}">
      <dgm:prSet/>
      <dgm:spPr/>
      <dgm:t>
        <a:bodyPr/>
        <a:lstStyle/>
        <a:p>
          <a:endParaRPr lang="uk-UA"/>
        </a:p>
      </dgm:t>
    </dgm:pt>
    <dgm:pt modelId="{ED448608-6895-4511-BDED-07FC9FDA9AA7}" type="pres">
      <dgm:prSet presAssocID="{35485E5D-268C-4D2A-A427-04F26F242186}" presName="linearFlow" presStyleCnt="0">
        <dgm:presLayoutVars>
          <dgm:dir/>
          <dgm:resizeHandles val="exact"/>
        </dgm:presLayoutVars>
      </dgm:prSet>
      <dgm:spPr/>
    </dgm:pt>
    <dgm:pt modelId="{0818F3B8-3C79-4570-A8C2-B0156192202C}" type="pres">
      <dgm:prSet presAssocID="{89D766B2-9C7A-4E18-81EC-E009AD3044FF}" presName="composite" presStyleCnt="0"/>
      <dgm:spPr/>
    </dgm:pt>
    <dgm:pt modelId="{5301D824-1A91-4786-BA35-BC4A95125050}" type="pres">
      <dgm:prSet presAssocID="{89D766B2-9C7A-4E18-81EC-E009AD3044FF}" presName="imgShp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6698783A-39D6-464E-989C-F288177ECC0D}" type="pres">
      <dgm:prSet presAssocID="{89D766B2-9C7A-4E18-81EC-E009AD3044FF}" presName="txShp" presStyleLbl="node1" presStyleIdx="0" presStyleCnt="1">
        <dgm:presLayoutVars>
          <dgm:bulletEnabled val="1"/>
        </dgm:presLayoutVars>
      </dgm:prSet>
      <dgm:spPr/>
    </dgm:pt>
  </dgm:ptLst>
  <dgm:cxnLst>
    <dgm:cxn modelId="{1407FB3E-5306-40F2-8655-347C95374B27}" srcId="{35485E5D-268C-4D2A-A427-04F26F242186}" destId="{89D766B2-9C7A-4E18-81EC-E009AD3044FF}" srcOrd="0" destOrd="0" parTransId="{4CF49F4A-A787-4FCD-905D-CC1BC66A3D0B}" sibTransId="{B6318230-D773-48F1-84F0-F0980D990214}"/>
    <dgm:cxn modelId="{EB78B7DC-A561-41C3-81B6-4072D988EB2D}" type="presOf" srcId="{89D766B2-9C7A-4E18-81EC-E009AD3044FF}" destId="{6698783A-39D6-464E-989C-F288177ECC0D}" srcOrd="0" destOrd="0" presId="urn:microsoft.com/office/officeart/2005/8/layout/vList3"/>
    <dgm:cxn modelId="{08F0BDE6-C1C8-4E79-94A9-25523FC657FB}" type="presOf" srcId="{35485E5D-268C-4D2A-A427-04F26F242186}" destId="{ED448608-6895-4511-BDED-07FC9FDA9AA7}" srcOrd="0" destOrd="0" presId="urn:microsoft.com/office/officeart/2005/8/layout/vList3"/>
    <dgm:cxn modelId="{D16B50DB-AAF2-49E5-994E-C0166F2F3497}" type="presParOf" srcId="{ED448608-6895-4511-BDED-07FC9FDA9AA7}" destId="{0818F3B8-3C79-4570-A8C2-B0156192202C}" srcOrd="0" destOrd="0" presId="urn:microsoft.com/office/officeart/2005/8/layout/vList3"/>
    <dgm:cxn modelId="{384C06A2-D9C6-495A-9757-5EE7CCBBBD6D}" type="presParOf" srcId="{0818F3B8-3C79-4570-A8C2-B0156192202C}" destId="{5301D824-1A91-4786-BA35-BC4A95125050}" srcOrd="0" destOrd="0" presId="urn:microsoft.com/office/officeart/2005/8/layout/vList3"/>
    <dgm:cxn modelId="{3D95A99F-E5F7-41A0-B18E-76C610603C3C}" type="presParOf" srcId="{0818F3B8-3C79-4570-A8C2-B0156192202C}" destId="{6698783A-39D6-464E-989C-F288177ECC0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485E5D-268C-4D2A-A427-04F26F242186}" type="doc">
      <dgm:prSet loTypeId="urn:microsoft.com/office/officeart/2005/8/layout/vList3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D83015E4-91E0-441A-9E14-3BB1796526D3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Опрацювання даних</a:t>
          </a:r>
        </a:p>
        <a:p>
          <a:r>
            <a:rPr lang="uk-UA" sz="1800" b="1" dirty="0">
              <a:solidFill>
                <a:schemeClr val="tx1"/>
              </a:solidFill>
            </a:rPr>
            <a:t>(</a:t>
          </a:r>
          <a:r>
            <a:rPr lang="ru-RU" sz="1800" b="1" dirty="0" err="1">
              <a:solidFill>
                <a:schemeClr val="tx1"/>
              </a:solidFill>
            </a:rPr>
            <a:t>цифрові</a:t>
          </a:r>
          <a:r>
            <a:rPr lang="ru-RU" sz="1800" b="1" dirty="0">
              <a:solidFill>
                <a:schemeClr val="tx1"/>
              </a:solidFill>
            </a:rPr>
            <a:t> фото- та </a:t>
          </a:r>
          <a:r>
            <a:rPr lang="ru-RU" sz="1800" b="1" dirty="0" err="1">
              <a:solidFill>
                <a:schemeClr val="tx1"/>
              </a:solidFill>
            </a:rPr>
            <a:t>відеокамери</a:t>
          </a:r>
          <a:r>
            <a:rPr lang="ru-RU" sz="1800" b="1" dirty="0">
              <a:solidFill>
                <a:schemeClr val="tx1"/>
              </a:solidFill>
            </a:rPr>
            <a:t>, </a:t>
          </a:r>
          <a:r>
            <a:rPr lang="ru-RU" sz="1800" b="1" dirty="0" err="1">
              <a:solidFill>
                <a:schemeClr val="tx1"/>
              </a:solidFill>
            </a:rPr>
            <a:t>пристрої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ru-RU" sz="1800" b="1" dirty="0" err="1">
              <a:solidFill>
                <a:schemeClr val="tx1"/>
              </a:solidFill>
            </a:rPr>
            <a:t>кодування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ru-RU" sz="1800" b="1" dirty="0" err="1">
              <a:solidFill>
                <a:schemeClr val="tx1"/>
              </a:solidFill>
            </a:rPr>
            <a:t>повідомлень</a:t>
          </a:r>
          <a:r>
            <a:rPr lang="ru-RU" sz="1800" b="1" dirty="0">
              <a:solidFill>
                <a:schemeClr val="tx1"/>
              </a:solidFill>
            </a:rPr>
            <a:t>, </a:t>
          </a:r>
          <a:r>
            <a:rPr lang="ru-RU" sz="1800" b="1" dirty="0" err="1">
              <a:solidFill>
                <a:schemeClr val="tx1"/>
              </a:solidFill>
            </a:rPr>
            <a:t>сканери</a:t>
          </a:r>
          <a:r>
            <a:rPr lang="ru-RU" sz="1800" b="1" dirty="0">
              <a:solidFill>
                <a:schemeClr val="tx1"/>
              </a:solidFill>
            </a:rPr>
            <a:t> </a:t>
          </a:r>
          <a:r>
            <a:rPr lang="ru-RU" sz="1800" b="1" dirty="0" err="1">
              <a:solidFill>
                <a:schemeClr val="tx1"/>
              </a:solidFill>
            </a:rPr>
            <a:t>тощо</a:t>
          </a:r>
          <a:r>
            <a:rPr lang="uk-UA" sz="1800" b="1" dirty="0">
              <a:solidFill>
                <a:schemeClr val="tx1"/>
              </a:solidFill>
            </a:rPr>
            <a:t>)</a:t>
          </a:r>
        </a:p>
      </dgm:t>
    </dgm:pt>
    <dgm:pt modelId="{AD69C01F-8F29-4743-B0D8-4F186D524CFE}" type="parTrans" cxnId="{94BD55C5-4CF6-4179-BC2E-F776992D420E}">
      <dgm:prSet/>
      <dgm:spPr/>
      <dgm:t>
        <a:bodyPr/>
        <a:lstStyle/>
        <a:p>
          <a:endParaRPr lang="uk-UA"/>
        </a:p>
      </dgm:t>
    </dgm:pt>
    <dgm:pt modelId="{CEF245E6-1BE5-4D15-84DE-DFD1A09209A5}" type="sibTrans" cxnId="{94BD55C5-4CF6-4179-BC2E-F776992D420E}">
      <dgm:prSet/>
      <dgm:spPr/>
      <dgm:t>
        <a:bodyPr/>
        <a:lstStyle/>
        <a:p>
          <a:endParaRPr lang="uk-UA"/>
        </a:p>
      </dgm:t>
    </dgm:pt>
    <dgm:pt modelId="{ED448608-6895-4511-BDED-07FC9FDA9AA7}" type="pres">
      <dgm:prSet presAssocID="{35485E5D-268C-4D2A-A427-04F26F242186}" presName="linearFlow" presStyleCnt="0">
        <dgm:presLayoutVars>
          <dgm:dir/>
          <dgm:resizeHandles val="exact"/>
        </dgm:presLayoutVars>
      </dgm:prSet>
      <dgm:spPr/>
    </dgm:pt>
    <dgm:pt modelId="{3A91C389-F3A5-4DA8-B6AF-CC15AC751200}" type="pres">
      <dgm:prSet presAssocID="{D83015E4-91E0-441A-9E14-3BB1796526D3}" presName="composite" presStyleCnt="0"/>
      <dgm:spPr/>
    </dgm:pt>
    <dgm:pt modelId="{784562A8-1B3C-4EF3-B7EC-8F1F268A13A2}" type="pres">
      <dgm:prSet presAssocID="{D83015E4-91E0-441A-9E14-3BB1796526D3}" presName="imgShp" presStyleLbl="fgImgPlac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0008A6F9-3E9E-4469-A0EB-ABF70B4CC953}" type="pres">
      <dgm:prSet presAssocID="{D83015E4-91E0-441A-9E14-3BB1796526D3}" presName="txShp" presStyleLbl="node1" presStyleIdx="0" presStyleCnt="1">
        <dgm:presLayoutVars>
          <dgm:bulletEnabled val="1"/>
        </dgm:presLayoutVars>
      </dgm:prSet>
      <dgm:spPr/>
    </dgm:pt>
  </dgm:ptLst>
  <dgm:cxnLst>
    <dgm:cxn modelId="{94BD55C5-4CF6-4179-BC2E-F776992D420E}" srcId="{35485E5D-268C-4D2A-A427-04F26F242186}" destId="{D83015E4-91E0-441A-9E14-3BB1796526D3}" srcOrd="0" destOrd="0" parTransId="{AD69C01F-8F29-4743-B0D8-4F186D524CFE}" sibTransId="{CEF245E6-1BE5-4D15-84DE-DFD1A09209A5}"/>
    <dgm:cxn modelId="{920B97C8-C014-4330-B5F7-B4A8ED43C888}" type="presOf" srcId="{D83015E4-91E0-441A-9E14-3BB1796526D3}" destId="{0008A6F9-3E9E-4469-A0EB-ABF70B4CC953}" srcOrd="0" destOrd="0" presId="urn:microsoft.com/office/officeart/2005/8/layout/vList3"/>
    <dgm:cxn modelId="{08F0BDE6-C1C8-4E79-94A9-25523FC657FB}" type="presOf" srcId="{35485E5D-268C-4D2A-A427-04F26F242186}" destId="{ED448608-6895-4511-BDED-07FC9FDA9AA7}" srcOrd="0" destOrd="0" presId="urn:microsoft.com/office/officeart/2005/8/layout/vList3"/>
    <dgm:cxn modelId="{B9B66352-D398-4379-9E9A-18EA71A00008}" type="presParOf" srcId="{ED448608-6895-4511-BDED-07FC9FDA9AA7}" destId="{3A91C389-F3A5-4DA8-B6AF-CC15AC751200}" srcOrd="0" destOrd="0" presId="urn:microsoft.com/office/officeart/2005/8/layout/vList3"/>
    <dgm:cxn modelId="{B0C1C461-2DD0-4F13-AE7D-4F455AFADDE5}" type="presParOf" srcId="{3A91C389-F3A5-4DA8-B6AF-CC15AC751200}" destId="{784562A8-1B3C-4EF3-B7EC-8F1F268A13A2}" srcOrd="0" destOrd="0" presId="urn:microsoft.com/office/officeart/2005/8/layout/vList3"/>
    <dgm:cxn modelId="{8645D407-626A-468F-B8C7-54B32D6C63E1}" type="presParOf" srcId="{3A91C389-F3A5-4DA8-B6AF-CC15AC751200}" destId="{0008A6F9-3E9E-4469-A0EB-ABF70B4CC95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485E5D-268C-4D2A-A427-04F26F242186}" type="doc">
      <dgm:prSet loTypeId="urn:microsoft.com/office/officeart/2005/8/layout/vList3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89D766B2-9C7A-4E18-81EC-E009AD3044FF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побутовій сфері</a:t>
          </a:r>
        </a:p>
      </dgm:t>
    </dgm:pt>
    <dgm:pt modelId="{4CF49F4A-A787-4FCD-905D-CC1BC66A3D0B}" type="parTrans" cxnId="{1407FB3E-5306-40F2-8655-347C95374B27}">
      <dgm:prSet/>
      <dgm:spPr/>
      <dgm:t>
        <a:bodyPr/>
        <a:lstStyle/>
        <a:p>
          <a:endParaRPr lang="uk-UA"/>
        </a:p>
      </dgm:t>
    </dgm:pt>
    <dgm:pt modelId="{B6318230-D773-48F1-84F0-F0980D990214}" type="sibTrans" cxnId="{1407FB3E-5306-40F2-8655-347C95374B27}">
      <dgm:prSet/>
      <dgm:spPr/>
      <dgm:t>
        <a:bodyPr/>
        <a:lstStyle/>
        <a:p>
          <a:endParaRPr lang="uk-UA"/>
        </a:p>
      </dgm:t>
    </dgm:pt>
    <dgm:pt modelId="{D83015E4-91E0-441A-9E14-3BB1796526D3}">
      <dgm:prSet phldrT="[Текст]" custT="1"/>
      <dgm:spPr/>
      <dgm:t>
        <a:bodyPr/>
        <a:lstStyle/>
        <a:p>
          <a:r>
            <a:rPr lang="ru-RU" sz="2800" b="1" dirty="0">
              <a:solidFill>
                <a:schemeClr val="tx1"/>
              </a:solidFill>
            </a:rPr>
            <a:t>У </a:t>
          </a:r>
          <a:r>
            <a:rPr lang="ru-RU" sz="2800" b="1" dirty="0" err="1">
              <a:solidFill>
                <a:schemeClr val="tx1"/>
              </a:solidFill>
            </a:rPr>
            <a:t>промисловості</a:t>
          </a:r>
          <a:r>
            <a:rPr lang="ru-RU" sz="2800" b="1" dirty="0">
              <a:solidFill>
                <a:schemeClr val="tx1"/>
              </a:solidFill>
            </a:rPr>
            <a:t> та </a:t>
          </a:r>
          <a:r>
            <a:rPr lang="ru-RU" sz="2800" b="1" dirty="0" err="1">
              <a:solidFill>
                <a:schemeClr val="tx1"/>
              </a:solidFill>
            </a:rPr>
            <a:t>аграрній</a:t>
          </a:r>
          <a:r>
            <a:rPr lang="ru-RU" sz="2800" b="1" dirty="0">
              <a:solidFill>
                <a:schemeClr val="tx1"/>
              </a:solidFill>
            </a:rPr>
            <a:t> </a:t>
          </a:r>
          <a:r>
            <a:rPr lang="ru-RU" sz="2800" b="1" dirty="0" err="1">
              <a:solidFill>
                <a:schemeClr val="tx1"/>
              </a:solidFill>
            </a:rPr>
            <a:t>сфері</a:t>
          </a:r>
          <a:endParaRPr lang="uk-UA" sz="2800" b="1" dirty="0">
            <a:solidFill>
              <a:schemeClr val="tx1"/>
            </a:solidFill>
          </a:endParaRPr>
        </a:p>
      </dgm:t>
    </dgm:pt>
    <dgm:pt modelId="{AD69C01F-8F29-4743-B0D8-4F186D524CFE}" type="parTrans" cxnId="{94BD55C5-4CF6-4179-BC2E-F776992D420E}">
      <dgm:prSet/>
      <dgm:spPr/>
      <dgm:t>
        <a:bodyPr/>
        <a:lstStyle/>
        <a:p>
          <a:endParaRPr lang="uk-UA"/>
        </a:p>
      </dgm:t>
    </dgm:pt>
    <dgm:pt modelId="{CEF245E6-1BE5-4D15-84DE-DFD1A09209A5}" type="sibTrans" cxnId="{94BD55C5-4CF6-4179-BC2E-F776992D420E}">
      <dgm:prSet/>
      <dgm:spPr/>
      <dgm:t>
        <a:bodyPr/>
        <a:lstStyle/>
        <a:p>
          <a:endParaRPr lang="uk-UA"/>
        </a:p>
      </dgm:t>
    </dgm:pt>
    <dgm:pt modelId="{071C71E4-EE7C-4B56-A72B-07E1ED8E3D56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На транспорті</a:t>
          </a:r>
          <a:endParaRPr lang="uk-UA" sz="1800" b="1" dirty="0">
            <a:solidFill>
              <a:schemeClr val="tx1"/>
            </a:solidFill>
          </a:endParaRPr>
        </a:p>
      </dgm:t>
    </dgm:pt>
    <dgm:pt modelId="{57CA572E-FFA4-43E0-9891-96312B365A26}" type="parTrans" cxnId="{38CF6AD2-89A0-4544-81F0-A147537A26C5}">
      <dgm:prSet/>
      <dgm:spPr/>
      <dgm:t>
        <a:bodyPr/>
        <a:lstStyle/>
        <a:p>
          <a:endParaRPr lang="uk-UA"/>
        </a:p>
      </dgm:t>
    </dgm:pt>
    <dgm:pt modelId="{8460AB33-14CF-4C5B-9112-0636FFEF082A}" type="sibTrans" cxnId="{38CF6AD2-89A0-4544-81F0-A147537A26C5}">
      <dgm:prSet/>
      <dgm:spPr/>
      <dgm:t>
        <a:bodyPr/>
        <a:lstStyle/>
        <a:p>
          <a:endParaRPr lang="uk-UA"/>
        </a:p>
      </dgm:t>
    </dgm:pt>
    <dgm:pt modelId="{E144193C-6858-42B6-BF55-10A9E2A35D3D}">
      <dgm:prSet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науковій сфері</a:t>
          </a:r>
        </a:p>
      </dgm:t>
    </dgm:pt>
    <dgm:pt modelId="{AABB5C40-CF51-4A48-83FE-D1438F4D6422}" type="parTrans" cxnId="{1BF3F6E2-06B2-4D6A-99F0-9695A01CF7E1}">
      <dgm:prSet/>
      <dgm:spPr/>
      <dgm:t>
        <a:bodyPr/>
        <a:lstStyle/>
        <a:p>
          <a:endParaRPr lang="uk-UA"/>
        </a:p>
      </dgm:t>
    </dgm:pt>
    <dgm:pt modelId="{3393D8F8-46EB-46F2-8D9E-C32687BA9562}" type="sibTrans" cxnId="{1BF3F6E2-06B2-4D6A-99F0-9695A01CF7E1}">
      <dgm:prSet/>
      <dgm:spPr/>
      <dgm:t>
        <a:bodyPr/>
        <a:lstStyle/>
        <a:p>
          <a:endParaRPr lang="uk-UA"/>
        </a:p>
      </dgm:t>
    </dgm:pt>
    <dgm:pt modelId="{CF2C7205-08A1-4064-9365-D3EAE1AC4B62}">
      <dgm:prSet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сфері обслуговування</a:t>
          </a:r>
        </a:p>
      </dgm:t>
    </dgm:pt>
    <dgm:pt modelId="{9D3067F0-8096-4966-9CE4-BD40B78C19CF}" type="parTrans" cxnId="{C8FF0F06-614E-4401-8B38-66CF47E996E3}">
      <dgm:prSet/>
      <dgm:spPr/>
      <dgm:t>
        <a:bodyPr/>
        <a:lstStyle/>
        <a:p>
          <a:endParaRPr lang="uk-UA"/>
        </a:p>
      </dgm:t>
    </dgm:pt>
    <dgm:pt modelId="{20AFA071-F9D0-4269-95E5-31F0E390A09C}" type="sibTrans" cxnId="{C8FF0F06-614E-4401-8B38-66CF47E996E3}">
      <dgm:prSet/>
      <dgm:spPr/>
      <dgm:t>
        <a:bodyPr/>
        <a:lstStyle/>
        <a:p>
          <a:endParaRPr lang="uk-UA"/>
        </a:p>
      </dgm:t>
    </dgm:pt>
    <dgm:pt modelId="{ED448608-6895-4511-BDED-07FC9FDA9AA7}" type="pres">
      <dgm:prSet presAssocID="{35485E5D-268C-4D2A-A427-04F26F242186}" presName="linearFlow" presStyleCnt="0">
        <dgm:presLayoutVars>
          <dgm:dir/>
          <dgm:resizeHandles val="exact"/>
        </dgm:presLayoutVars>
      </dgm:prSet>
      <dgm:spPr/>
    </dgm:pt>
    <dgm:pt modelId="{0818F3B8-3C79-4570-A8C2-B0156192202C}" type="pres">
      <dgm:prSet presAssocID="{89D766B2-9C7A-4E18-81EC-E009AD3044FF}" presName="composite" presStyleCnt="0"/>
      <dgm:spPr/>
    </dgm:pt>
    <dgm:pt modelId="{5301D824-1A91-4786-BA35-BC4A95125050}" type="pres">
      <dgm:prSet presAssocID="{89D766B2-9C7A-4E18-81EC-E009AD3044FF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6698783A-39D6-464E-989C-F288177ECC0D}" type="pres">
      <dgm:prSet presAssocID="{89D766B2-9C7A-4E18-81EC-E009AD3044FF}" presName="txShp" presStyleLbl="node1" presStyleIdx="0" presStyleCnt="5">
        <dgm:presLayoutVars>
          <dgm:bulletEnabled val="1"/>
        </dgm:presLayoutVars>
      </dgm:prSet>
      <dgm:spPr/>
    </dgm:pt>
    <dgm:pt modelId="{ADCAFAFA-40A3-478C-8E70-E4F457CFFDAD}" type="pres">
      <dgm:prSet presAssocID="{B6318230-D773-48F1-84F0-F0980D990214}" presName="spacing" presStyleCnt="0"/>
      <dgm:spPr/>
    </dgm:pt>
    <dgm:pt modelId="{3A91C389-F3A5-4DA8-B6AF-CC15AC751200}" type="pres">
      <dgm:prSet presAssocID="{D83015E4-91E0-441A-9E14-3BB1796526D3}" presName="composite" presStyleCnt="0"/>
      <dgm:spPr/>
    </dgm:pt>
    <dgm:pt modelId="{784562A8-1B3C-4EF3-B7EC-8F1F268A13A2}" type="pres">
      <dgm:prSet presAssocID="{D83015E4-91E0-441A-9E14-3BB1796526D3}" presName="imgShp" presStyleLbl="fgImgPlace1" presStyleIdx="1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0008A6F9-3E9E-4469-A0EB-ABF70B4CC953}" type="pres">
      <dgm:prSet presAssocID="{D83015E4-91E0-441A-9E14-3BB1796526D3}" presName="txShp" presStyleLbl="node1" presStyleIdx="1" presStyleCnt="5">
        <dgm:presLayoutVars>
          <dgm:bulletEnabled val="1"/>
        </dgm:presLayoutVars>
      </dgm:prSet>
      <dgm:spPr/>
    </dgm:pt>
    <dgm:pt modelId="{65854B5C-D8C4-4AA2-A6BC-D5966DCAFF00}" type="pres">
      <dgm:prSet presAssocID="{CEF245E6-1BE5-4D15-84DE-DFD1A09209A5}" presName="spacing" presStyleCnt="0"/>
      <dgm:spPr/>
    </dgm:pt>
    <dgm:pt modelId="{CD84CBAA-89DD-47E7-83DB-13CE71138FAF}" type="pres">
      <dgm:prSet presAssocID="{071C71E4-EE7C-4B56-A72B-07E1ED8E3D56}" presName="composite" presStyleCnt="0"/>
      <dgm:spPr/>
    </dgm:pt>
    <dgm:pt modelId="{D4D77390-8C52-4279-9289-863902CE76D5}" type="pres">
      <dgm:prSet presAssocID="{071C71E4-EE7C-4B56-A72B-07E1ED8E3D56}" presName="imgShp" presStyleLbl="fgImgPlace1" presStyleIdx="2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B22377B-728C-42F0-8D31-1288DD4A4ED1}" type="pres">
      <dgm:prSet presAssocID="{071C71E4-EE7C-4B56-A72B-07E1ED8E3D56}" presName="txShp" presStyleLbl="node1" presStyleIdx="2" presStyleCnt="5">
        <dgm:presLayoutVars>
          <dgm:bulletEnabled val="1"/>
        </dgm:presLayoutVars>
      </dgm:prSet>
      <dgm:spPr/>
    </dgm:pt>
    <dgm:pt modelId="{06F6CA9A-7E0F-40A3-BD68-497FB395F6FE}" type="pres">
      <dgm:prSet presAssocID="{8460AB33-14CF-4C5B-9112-0636FFEF082A}" presName="spacing" presStyleCnt="0"/>
      <dgm:spPr/>
    </dgm:pt>
    <dgm:pt modelId="{FF4A9A20-5689-43BB-9D95-98FF43160F03}" type="pres">
      <dgm:prSet presAssocID="{E144193C-6858-42B6-BF55-10A9E2A35D3D}" presName="composite" presStyleCnt="0"/>
      <dgm:spPr/>
    </dgm:pt>
    <dgm:pt modelId="{667CDD75-1F87-4CCB-A57B-8626D2E7ACA2}" type="pres">
      <dgm:prSet presAssocID="{E144193C-6858-42B6-BF55-10A9E2A35D3D}" presName="imgShp" presStyleLbl="fgImgPlace1" presStyleIdx="3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86A9F39-7734-4089-87C1-36A403BB3E38}" type="pres">
      <dgm:prSet presAssocID="{E144193C-6858-42B6-BF55-10A9E2A35D3D}" presName="txShp" presStyleLbl="node1" presStyleIdx="3" presStyleCnt="5">
        <dgm:presLayoutVars>
          <dgm:bulletEnabled val="1"/>
        </dgm:presLayoutVars>
      </dgm:prSet>
      <dgm:spPr/>
    </dgm:pt>
    <dgm:pt modelId="{8012BAAF-2E1B-48F1-868D-093CAB97249C}" type="pres">
      <dgm:prSet presAssocID="{3393D8F8-46EB-46F2-8D9E-C32687BA9562}" presName="spacing" presStyleCnt="0"/>
      <dgm:spPr/>
    </dgm:pt>
    <dgm:pt modelId="{2FBBA4D1-DC20-4591-8E71-ED27215DF5C6}" type="pres">
      <dgm:prSet presAssocID="{CF2C7205-08A1-4064-9365-D3EAE1AC4B62}" presName="composite" presStyleCnt="0"/>
      <dgm:spPr/>
    </dgm:pt>
    <dgm:pt modelId="{C4F741B2-B55A-4C7F-9871-540CB8272E92}" type="pres">
      <dgm:prSet presAssocID="{CF2C7205-08A1-4064-9365-D3EAE1AC4B62}" presName="imgShp" presStyleLbl="fgImgPlace1" presStyleIdx="4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E517472-7122-4035-83F4-33AD03C1AD90}" type="pres">
      <dgm:prSet presAssocID="{CF2C7205-08A1-4064-9365-D3EAE1AC4B62}" presName="txShp" presStyleLbl="node1" presStyleIdx="4" presStyleCnt="5">
        <dgm:presLayoutVars>
          <dgm:bulletEnabled val="1"/>
        </dgm:presLayoutVars>
      </dgm:prSet>
      <dgm:spPr/>
    </dgm:pt>
  </dgm:ptLst>
  <dgm:cxnLst>
    <dgm:cxn modelId="{C8FF0F06-614E-4401-8B38-66CF47E996E3}" srcId="{35485E5D-268C-4D2A-A427-04F26F242186}" destId="{CF2C7205-08A1-4064-9365-D3EAE1AC4B62}" srcOrd="4" destOrd="0" parTransId="{9D3067F0-8096-4966-9CE4-BD40B78C19CF}" sibTransId="{20AFA071-F9D0-4269-95E5-31F0E390A09C}"/>
    <dgm:cxn modelId="{95D4761E-EA0E-4734-ADBD-D013D17B54ED}" type="presOf" srcId="{071C71E4-EE7C-4B56-A72B-07E1ED8E3D56}" destId="{AB22377B-728C-42F0-8D31-1288DD4A4ED1}" srcOrd="0" destOrd="0" presId="urn:microsoft.com/office/officeart/2005/8/layout/vList3"/>
    <dgm:cxn modelId="{1407FB3E-5306-40F2-8655-347C95374B27}" srcId="{35485E5D-268C-4D2A-A427-04F26F242186}" destId="{89D766B2-9C7A-4E18-81EC-E009AD3044FF}" srcOrd="0" destOrd="0" parTransId="{4CF49F4A-A787-4FCD-905D-CC1BC66A3D0B}" sibTransId="{B6318230-D773-48F1-84F0-F0980D990214}"/>
    <dgm:cxn modelId="{DABED845-4D23-497A-92E5-BDFC9CBBEA17}" type="presOf" srcId="{E144193C-6858-42B6-BF55-10A9E2A35D3D}" destId="{C86A9F39-7734-4089-87C1-36A403BB3E38}" srcOrd="0" destOrd="0" presId="urn:microsoft.com/office/officeart/2005/8/layout/vList3"/>
    <dgm:cxn modelId="{C160BC68-6BEF-48AD-852A-5BBC80454D9C}" type="presOf" srcId="{CF2C7205-08A1-4064-9365-D3EAE1AC4B62}" destId="{3E517472-7122-4035-83F4-33AD03C1AD90}" srcOrd="0" destOrd="0" presId="urn:microsoft.com/office/officeart/2005/8/layout/vList3"/>
    <dgm:cxn modelId="{94BD55C5-4CF6-4179-BC2E-F776992D420E}" srcId="{35485E5D-268C-4D2A-A427-04F26F242186}" destId="{D83015E4-91E0-441A-9E14-3BB1796526D3}" srcOrd="1" destOrd="0" parTransId="{AD69C01F-8F29-4743-B0D8-4F186D524CFE}" sibTransId="{CEF245E6-1BE5-4D15-84DE-DFD1A09209A5}"/>
    <dgm:cxn modelId="{920B97C8-C014-4330-B5F7-B4A8ED43C888}" type="presOf" srcId="{D83015E4-91E0-441A-9E14-3BB1796526D3}" destId="{0008A6F9-3E9E-4469-A0EB-ABF70B4CC953}" srcOrd="0" destOrd="0" presId="urn:microsoft.com/office/officeart/2005/8/layout/vList3"/>
    <dgm:cxn modelId="{38CF6AD2-89A0-4544-81F0-A147537A26C5}" srcId="{35485E5D-268C-4D2A-A427-04F26F242186}" destId="{071C71E4-EE7C-4B56-A72B-07E1ED8E3D56}" srcOrd="2" destOrd="0" parTransId="{57CA572E-FFA4-43E0-9891-96312B365A26}" sibTransId="{8460AB33-14CF-4C5B-9112-0636FFEF082A}"/>
    <dgm:cxn modelId="{EB78B7DC-A561-41C3-81B6-4072D988EB2D}" type="presOf" srcId="{89D766B2-9C7A-4E18-81EC-E009AD3044FF}" destId="{6698783A-39D6-464E-989C-F288177ECC0D}" srcOrd="0" destOrd="0" presId="urn:microsoft.com/office/officeart/2005/8/layout/vList3"/>
    <dgm:cxn modelId="{1BF3F6E2-06B2-4D6A-99F0-9695A01CF7E1}" srcId="{35485E5D-268C-4D2A-A427-04F26F242186}" destId="{E144193C-6858-42B6-BF55-10A9E2A35D3D}" srcOrd="3" destOrd="0" parTransId="{AABB5C40-CF51-4A48-83FE-D1438F4D6422}" sibTransId="{3393D8F8-46EB-46F2-8D9E-C32687BA9562}"/>
    <dgm:cxn modelId="{08F0BDE6-C1C8-4E79-94A9-25523FC657FB}" type="presOf" srcId="{35485E5D-268C-4D2A-A427-04F26F242186}" destId="{ED448608-6895-4511-BDED-07FC9FDA9AA7}" srcOrd="0" destOrd="0" presId="urn:microsoft.com/office/officeart/2005/8/layout/vList3"/>
    <dgm:cxn modelId="{D16B50DB-AAF2-49E5-994E-C0166F2F3497}" type="presParOf" srcId="{ED448608-6895-4511-BDED-07FC9FDA9AA7}" destId="{0818F3B8-3C79-4570-A8C2-B0156192202C}" srcOrd="0" destOrd="0" presId="urn:microsoft.com/office/officeart/2005/8/layout/vList3"/>
    <dgm:cxn modelId="{384C06A2-D9C6-495A-9757-5EE7CCBBBD6D}" type="presParOf" srcId="{0818F3B8-3C79-4570-A8C2-B0156192202C}" destId="{5301D824-1A91-4786-BA35-BC4A95125050}" srcOrd="0" destOrd="0" presId="urn:microsoft.com/office/officeart/2005/8/layout/vList3"/>
    <dgm:cxn modelId="{3D95A99F-E5F7-41A0-B18E-76C610603C3C}" type="presParOf" srcId="{0818F3B8-3C79-4570-A8C2-B0156192202C}" destId="{6698783A-39D6-464E-989C-F288177ECC0D}" srcOrd="1" destOrd="0" presId="urn:microsoft.com/office/officeart/2005/8/layout/vList3"/>
    <dgm:cxn modelId="{4CC47922-AD58-4485-963A-80F341F66641}" type="presParOf" srcId="{ED448608-6895-4511-BDED-07FC9FDA9AA7}" destId="{ADCAFAFA-40A3-478C-8E70-E4F457CFFDAD}" srcOrd="1" destOrd="0" presId="urn:microsoft.com/office/officeart/2005/8/layout/vList3"/>
    <dgm:cxn modelId="{B9B66352-D398-4379-9E9A-18EA71A00008}" type="presParOf" srcId="{ED448608-6895-4511-BDED-07FC9FDA9AA7}" destId="{3A91C389-F3A5-4DA8-B6AF-CC15AC751200}" srcOrd="2" destOrd="0" presId="urn:microsoft.com/office/officeart/2005/8/layout/vList3"/>
    <dgm:cxn modelId="{B0C1C461-2DD0-4F13-AE7D-4F455AFADDE5}" type="presParOf" srcId="{3A91C389-F3A5-4DA8-B6AF-CC15AC751200}" destId="{784562A8-1B3C-4EF3-B7EC-8F1F268A13A2}" srcOrd="0" destOrd="0" presId="urn:microsoft.com/office/officeart/2005/8/layout/vList3"/>
    <dgm:cxn modelId="{8645D407-626A-468F-B8C7-54B32D6C63E1}" type="presParOf" srcId="{3A91C389-F3A5-4DA8-B6AF-CC15AC751200}" destId="{0008A6F9-3E9E-4469-A0EB-ABF70B4CC953}" srcOrd="1" destOrd="0" presId="urn:microsoft.com/office/officeart/2005/8/layout/vList3"/>
    <dgm:cxn modelId="{F63B27D9-E472-4566-8B2F-28F6716BF905}" type="presParOf" srcId="{ED448608-6895-4511-BDED-07FC9FDA9AA7}" destId="{65854B5C-D8C4-4AA2-A6BC-D5966DCAFF00}" srcOrd="3" destOrd="0" presId="urn:microsoft.com/office/officeart/2005/8/layout/vList3"/>
    <dgm:cxn modelId="{89CE9F24-349F-44FA-B51D-44D8B843B966}" type="presParOf" srcId="{ED448608-6895-4511-BDED-07FC9FDA9AA7}" destId="{CD84CBAA-89DD-47E7-83DB-13CE71138FAF}" srcOrd="4" destOrd="0" presId="urn:microsoft.com/office/officeart/2005/8/layout/vList3"/>
    <dgm:cxn modelId="{1EFB00EC-6ECC-4462-823F-3E47F1574675}" type="presParOf" srcId="{CD84CBAA-89DD-47E7-83DB-13CE71138FAF}" destId="{D4D77390-8C52-4279-9289-863902CE76D5}" srcOrd="0" destOrd="0" presId="urn:microsoft.com/office/officeart/2005/8/layout/vList3"/>
    <dgm:cxn modelId="{981148C9-AA9D-40CA-952D-21B5C5EB5ED3}" type="presParOf" srcId="{CD84CBAA-89DD-47E7-83DB-13CE71138FAF}" destId="{AB22377B-728C-42F0-8D31-1288DD4A4ED1}" srcOrd="1" destOrd="0" presId="urn:microsoft.com/office/officeart/2005/8/layout/vList3"/>
    <dgm:cxn modelId="{AA331F5F-5641-466C-86F2-A524F93B75EB}" type="presParOf" srcId="{ED448608-6895-4511-BDED-07FC9FDA9AA7}" destId="{06F6CA9A-7E0F-40A3-BD68-497FB395F6FE}" srcOrd="5" destOrd="0" presId="urn:microsoft.com/office/officeart/2005/8/layout/vList3"/>
    <dgm:cxn modelId="{801D0714-8B75-4DCC-8A28-018CD702169F}" type="presParOf" srcId="{ED448608-6895-4511-BDED-07FC9FDA9AA7}" destId="{FF4A9A20-5689-43BB-9D95-98FF43160F03}" srcOrd="6" destOrd="0" presId="urn:microsoft.com/office/officeart/2005/8/layout/vList3"/>
    <dgm:cxn modelId="{572F1DA0-BD07-4F18-B8DE-C3759D827908}" type="presParOf" srcId="{FF4A9A20-5689-43BB-9D95-98FF43160F03}" destId="{667CDD75-1F87-4CCB-A57B-8626D2E7ACA2}" srcOrd="0" destOrd="0" presId="urn:microsoft.com/office/officeart/2005/8/layout/vList3"/>
    <dgm:cxn modelId="{488DF738-17FF-4E43-BE9A-EC10D81D576A}" type="presParOf" srcId="{FF4A9A20-5689-43BB-9D95-98FF43160F03}" destId="{C86A9F39-7734-4089-87C1-36A403BB3E38}" srcOrd="1" destOrd="0" presId="urn:microsoft.com/office/officeart/2005/8/layout/vList3"/>
    <dgm:cxn modelId="{2C58107A-B690-413B-BD4D-EC8ED13670FC}" type="presParOf" srcId="{ED448608-6895-4511-BDED-07FC9FDA9AA7}" destId="{8012BAAF-2E1B-48F1-868D-093CAB97249C}" srcOrd="7" destOrd="0" presId="urn:microsoft.com/office/officeart/2005/8/layout/vList3"/>
    <dgm:cxn modelId="{4DFB6C8D-8E5A-492A-88E8-FFBBAE7A7700}" type="presParOf" srcId="{ED448608-6895-4511-BDED-07FC9FDA9AA7}" destId="{2FBBA4D1-DC20-4591-8E71-ED27215DF5C6}" srcOrd="8" destOrd="0" presId="urn:microsoft.com/office/officeart/2005/8/layout/vList3"/>
    <dgm:cxn modelId="{62D0223E-9F8B-4DDF-9C66-6599D79E54EB}" type="presParOf" srcId="{2FBBA4D1-DC20-4591-8E71-ED27215DF5C6}" destId="{C4F741B2-B55A-4C7F-9871-540CB8272E92}" srcOrd="0" destOrd="0" presId="urn:microsoft.com/office/officeart/2005/8/layout/vList3"/>
    <dgm:cxn modelId="{568CD3E6-A59D-4138-BF56-74C8335661E6}" type="presParOf" srcId="{2FBBA4D1-DC20-4591-8E71-ED27215DF5C6}" destId="{3E517472-7122-4035-83F4-33AD03C1AD9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8783A-39D6-464E-989C-F288177ECC0D}">
      <dsp:nvSpPr>
        <dsp:cNvPr id="0" name=""/>
        <dsp:cNvSpPr/>
      </dsp:nvSpPr>
      <dsp:spPr>
        <a:xfrm rot="10800000">
          <a:off x="2250189" y="0"/>
          <a:ext cx="7885685" cy="1055782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557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Передавання даних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1" kern="1200" dirty="0">
              <a:solidFill>
                <a:schemeClr val="tx1"/>
              </a:solidFill>
            </a:rPr>
            <a:t>(</a:t>
          </a:r>
          <a:r>
            <a:rPr lang="ru-RU" sz="2000" b="1" kern="1200" dirty="0">
              <a:solidFill>
                <a:schemeClr val="tx1"/>
              </a:solidFill>
            </a:rPr>
            <a:t>роутер, модем, </a:t>
          </a:r>
          <a:r>
            <a:rPr lang="ru-RU" sz="2000" b="1" kern="1200" dirty="0" err="1">
              <a:solidFill>
                <a:schemeClr val="tx1"/>
              </a:solidFill>
            </a:rPr>
            <a:t>пристрої</a:t>
          </a:r>
          <a:r>
            <a:rPr lang="ru-RU" sz="2000" b="1" kern="1200" dirty="0">
              <a:solidFill>
                <a:schemeClr val="tx1"/>
              </a:solidFill>
            </a:rPr>
            <a:t> </a:t>
          </a:r>
          <a:r>
            <a:rPr lang="uk-UA" sz="2000" b="1" kern="1200" dirty="0">
              <a:solidFill>
                <a:schemeClr val="tx1"/>
              </a:solidFill>
            </a:rPr>
            <a:t>цифрового телебачення </a:t>
          </a:r>
          <a:r>
            <a:rPr lang="en-US" sz="2000" b="1" kern="1200" dirty="0">
              <a:solidFill>
                <a:schemeClr val="tx1"/>
              </a:solidFill>
            </a:rPr>
            <a:t>T2 </a:t>
          </a:r>
          <a:r>
            <a:rPr lang="uk-UA" sz="2000" b="1" kern="1200" dirty="0">
              <a:solidFill>
                <a:schemeClr val="tx1"/>
              </a:solidFill>
            </a:rPr>
            <a:t>тощо)</a:t>
          </a:r>
        </a:p>
      </dsp:txBody>
      <dsp:txXfrm rot="10800000">
        <a:off x="2514134" y="0"/>
        <a:ext cx="7621740" cy="1055782"/>
      </dsp:txXfrm>
    </dsp:sp>
    <dsp:sp modelId="{5301D824-1A91-4786-BA35-BC4A95125050}">
      <dsp:nvSpPr>
        <dsp:cNvPr id="0" name=""/>
        <dsp:cNvSpPr/>
      </dsp:nvSpPr>
      <dsp:spPr>
        <a:xfrm>
          <a:off x="1722298" y="0"/>
          <a:ext cx="1055782" cy="105578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8A6F9-3E9E-4469-A0EB-ABF70B4CC953}">
      <dsp:nvSpPr>
        <dsp:cNvPr id="0" name=""/>
        <dsp:cNvSpPr/>
      </dsp:nvSpPr>
      <dsp:spPr>
        <a:xfrm rot="10800000">
          <a:off x="2214596" y="520"/>
          <a:ext cx="7735595" cy="1064629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69472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Опрацювання даних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800" b="1" kern="1200" dirty="0">
              <a:solidFill>
                <a:schemeClr val="tx1"/>
              </a:solidFill>
            </a:rPr>
            <a:t>(</a:t>
          </a:r>
          <a:r>
            <a:rPr lang="ru-RU" sz="1800" b="1" kern="1200" dirty="0" err="1">
              <a:solidFill>
                <a:schemeClr val="tx1"/>
              </a:solidFill>
            </a:rPr>
            <a:t>цифрові</a:t>
          </a:r>
          <a:r>
            <a:rPr lang="ru-RU" sz="1800" b="1" kern="1200" dirty="0">
              <a:solidFill>
                <a:schemeClr val="tx1"/>
              </a:solidFill>
            </a:rPr>
            <a:t> фото- та </a:t>
          </a:r>
          <a:r>
            <a:rPr lang="ru-RU" sz="1800" b="1" kern="1200" dirty="0" err="1">
              <a:solidFill>
                <a:schemeClr val="tx1"/>
              </a:solidFill>
            </a:rPr>
            <a:t>відеокамери</a:t>
          </a:r>
          <a:r>
            <a:rPr lang="ru-RU" sz="1800" b="1" kern="1200" dirty="0">
              <a:solidFill>
                <a:schemeClr val="tx1"/>
              </a:solidFill>
            </a:rPr>
            <a:t>, </a:t>
          </a:r>
          <a:r>
            <a:rPr lang="ru-RU" sz="1800" b="1" kern="1200" dirty="0" err="1">
              <a:solidFill>
                <a:schemeClr val="tx1"/>
              </a:solidFill>
            </a:rPr>
            <a:t>пристрої</a:t>
          </a:r>
          <a:r>
            <a:rPr lang="ru-RU" sz="1800" b="1" kern="1200" dirty="0">
              <a:solidFill>
                <a:schemeClr val="tx1"/>
              </a:solidFill>
            </a:rPr>
            <a:t> </a:t>
          </a:r>
          <a:r>
            <a:rPr lang="ru-RU" sz="1800" b="1" kern="1200" dirty="0" err="1">
              <a:solidFill>
                <a:schemeClr val="tx1"/>
              </a:solidFill>
            </a:rPr>
            <a:t>кодування</a:t>
          </a:r>
          <a:r>
            <a:rPr lang="ru-RU" sz="1800" b="1" kern="1200" dirty="0">
              <a:solidFill>
                <a:schemeClr val="tx1"/>
              </a:solidFill>
            </a:rPr>
            <a:t> </a:t>
          </a:r>
          <a:r>
            <a:rPr lang="ru-RU" sz="1800" b="1" kern="1200" dirty="0" err="1">
              <a:solidFill>
                <a:schemeClr val="tx1"/>
              </a:solidFill>
            </a:rPr>
            <a:t>повідомлень</a:t>
          </a:r>
          <a:r>
            <a:rPr lang="ru-RU" sz="1800" b="1" kern="1200" dirty="0">
              <a:solidFill>
                <a:schemeClr val="tx1"/>
              </a:solidFill>
            </a:rPr>
            <a:t>, </a:t>
          </a:r>
          <a:r>
            <a:rPr lang="ru-RU" sz="1800" b="1" kern="1200" dirty="0" err="1">
              <a:solidFill>
                <a:schemeClr val="tx1"/>
              </a:solidFill>
            </a:rPr>
            <a:t>сканери</a:t>
          </a:r>
          <a:r>
            <a:rPr lang="ru-RU" sz="1800" b="1" kern="1200" dirty="0">
              <a:solidFill>
                <a:schemeClr val="tx1"/>
              </a:solidFill>
            </a:rPr>
            <a:t> </a:t>
          </a:r>
          <a:r>
            <a:rPr lang="ru-RU" sz="1800" b="1" kern="1200" dirty="0" err="1">
              <a:solidFill>
                <a:schemeClr val="tx1"/>
              </a:solidFill>
            </a:rPr>
            <a:t>тощо</a:t>
          </a:r>
          <a:r>
            <a:rPr lang="uk-UA" sz="1800" b="1" kern="1200" dirty="0">
              <a:solidFill>
                <a:schemeClr val="tx1"/>
              </a:solidFill>
            </a:rPr>
            <a:t>)</a:t>
          </a:r>
        </a:p>
      </dsp:txBody>
      <dsp:txXfrm rot="10800000">
        <a:off x="2480753" y="520"/>
        <a:ext cx="7469438" cy="1064629"/>
      </dsp:txXfrm>
    </dsp:sp>
    <dsp:sp modelId="{784562A8-1B3C-4EF3-B7EC-8F1F268A13A2}">
      <dsp:nvSpPr>
        <dsp:cNvPr id="0" name=""/>
        <dsp:cNvSpPr/>
      </dsp:nvSpPr>
      <dsp:spPr>
        <a:xfrm>
          <a:off x="1682282" y="520"/>
          <a:ext cx="1064629" cy="106462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8783A-39D6-464E-989C-F288177ECC0D}">
      <dsp:nvSpPr>
        <dsp:cNvPr id="0" name=""/>
        <dsp:cNvSpPr/>
      </dsp:nvSpPr>
      <dsp:spPr>
        <a:xfrm rot="10800000">
          <a:off x="2191608" y="755"/>
          <a:ext cx="7885685" cy="82145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24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побутовій сфері</a:t>
          </a:r>
        </a:p>
      </dsp:txBody>
      <dsp:txXfrm rot="10800000">
        <a:off x="2396973" y="755"/>
        <a:ext cx="7680320" cy="821459"/>
      </dsp:txXfrm>
    </dsp:sp>
    <dsp:sp modelId="{5301D824-1A91-4786-BA35-BC4A95125050}">
      <dsp:nvSpPr>
        <dsp:cNvPr id="0" name=""/>
        <dsp:cNvSpPr/>
      </dsp:nvSpPr>
      <dsp:spPr>
        <a:xfrm>
          <a:off x="1780879" y="755"/>
          <a:ext cx="821459" cy="8214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008A6F9-3E9E-4469-A0EB-ABF70B4CC953}">
      <dsp:nvSpPr>
        <dsp:cNvPr id="0" name=""/>
        <dsp:cNvSpPr/>
      </dsp:nvSpPr>
      <dsp:spPr>
        <a:xfrm rot="10800000">
          <a:off x="2191608" y="1067426"/>
          <a:ext cx="7885685" cy="821459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24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tx1"/>
              </a:solidFill>
            </a:rPr>
            <a:t>У </a:t>
          </a:r>
          <a:r>
            <a:rPr lang="ru-RU" sz="2800" b="1" kern="1200" dirty="0" err="1">
              <a:solidFill>
                <a:schemeClr val="tx1"/>
              </a:solidFill>
            </a:rPr>
            <a:t>промисловості</a:t>
          </a:r>
          <a:r>
            <a:rPr lang="ru-RU" sz="2800" b="1" kern="1200" dirty="0">
              <a:solidFill>
                <a:schemeClr val="tx1"/>
              </a:solidFill>
            </a:rPr>
            <a:t> та </a:t>
          </a:r>
          <a:r>
            <a:rPr lang="ru-RU" sz="2800" b="1" kern="1200" dirty="0" err="1">
              <a:solidFill>
                <a:schemeClr val="tx1"/>
              </a:solidFill>
            </a:rPr>
            <a:t>аграрній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  <a:r>
            <a:rPr lang="ru-RU" sz="2800" b="1" kern="1200" dirty="0" err="1">
              <a:solidFill>
                <a:schemeClr val="tx1"/>
              </a:solidFill>
            </a:rPr>
            <a:t>сфері</a:t>
          </a:r>
          <a:endParaRPr lang="uk-UA" sz="2800" b="1" kern="1200" dirty="0">
            <a:solidFill>
              <a:schemeClr val="tx1"/>
            </a:solidFill>
          </a:endParaRPr>
        </a:p>
      </dsp:txBody>
      <dsp:txXfrm rot="10800000">
        <a:off x="2396973" y="1067426"/>
        <a:ext cx="7680320" cy="821459"/>
      </dsp:txXfrm>
    </dsp:sp>
    <dsp:sp modelId="{784562A8-1B3C-4EF3-B7EC-8F1F268A13A2}">
      <dsp:nvSpPr>
        <dsp:cNvPr id="0" name=""/>
        <dsp:cNvSpPr/>
      </dsp:nvSpPr>
      <dsp:spPr>
        <a:xfrm>
          <a:off x="1780879" y="1067426"/>
          <a:ext cx="821459" cy="8214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22377B-728C-42F0-8D31-1288DD4A4ED1}">
      <dsp:nvSpPr>
        <dsp:cNvPr id="0" name=""/>
        <dsp:cNvSpPr/>
      </dsp:nvSpPr>
      <dsp:spPr>
        <a:xfrm rot="10800000">
          <a:off x="2191608" y="2134097"/>
          <a:ext cx="7885685" cy="821459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24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На транспорті</a:t>
          </a:r>
          <a:endParaRPr lang="uk-UA" sz="1800" b="1" kern="1200" dirty="0">
            <a:solidFill>
              <a:schemeClr val="tx1"/>
            </a:solidFill>
          </a:endParaRPr>
        </a:p>
      </dsp:txBody>
      <dsp:txXfrm rot="10800000">
        <a:off x="2396973" y="2134097"/>
        <a:ext cx="7680320" cy="821459"/>
      </dsp:txXfrm>
    </dsp:sp>
    <dsp:sp modelId="{D4D77390-8C52-4279-9289-863902CE76D5}">
      <dsp:nvSpPr>
        <dsp:cNvPr id="0" name=""/>
        <dsp:cNvSpPr/>
      </dsp:nvSpPr>
      <dsp:spPr>
        <a:xfrm>
          <a:off x="1780879" y="2134097"/>
          <a:ext cx="821459" cy="8214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86A9F39-7734-4089-87C1-36A403BB3E38}">
      <dsp:nvSpPr>
        <dsp:cNvPr id="0" name=""/>
        <dsp:cNvSpPr/>
      </dsp:nvSpPr>
      <dsp:spPr>
        <a:xfrm rot="10800000">
          <a:off x="2191608" y="3200768"/>
          <a:ext cx="7885685" cy="821459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24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науковій сфері</a:t>
          </a:r>
        </a:p>
      </dsp:txBody>
      <dsp:txXfrm rot="10800000">
        <a:off x="2396973" y="3200768"/>
        <a:ext cx="7680320" cy="821459"/>
      </dsp:txXfrm>
    </dsp:sp>
    <dsp:sp modelId="{667CDD75-1F87-4CCB-A57B-8626D2E7ACA2}">
      <dsp:nvSpPr>
        <dsp:cNvPr id="0" name=""/>
        <dsp:cNvSpPr/>
      </dsp:nvSpPr>
      <dsp:spPr>
        <a:xfrm>
          <a:off x="1780879" y="3200768"/>
          <a:ext cx="821459" cy="8214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517472-7122-4035-83F4-33AD03C1AD90}">
      <dsp:nvSpPr>
        <dsp:cNvPr id="0" name=""/>
        <dsp:cNvSpPr/>
      </dsp:nvSpPr>
      <dsp:spPr>
        <a:xfrm rot="10800000">
          <a:off x="2191608" y="4267439"/>
          <a:ext cx="7885685" cy="821459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241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сфері обслуговування</a:t>
          </a:r>
        </a:p>
      </dsp:txBody>
      <dsp:txXfrm rot="10800000">
        <a:off x="2396973" y="4267439"/>
        <a:ext cx="7680320" cy="821459"/>
      </dsp:txXfrm>
    </dsp:sp>
    <dsp:sp modelId="{C4F741B2-B55A-4C7F-9871-540CB8272E92}">
      <dsp:nvSpPr>
        <dsp:cNvPr id="0" name=""/>
        <dsp:cNvSpPr/>
      </dsp:nvSpPr>
      <dsp:spPr>
        <a:xfrm>
          <a:off x="1780879" y="4267439"/>
          <a:ext cx="821459" cy="8214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04.08.2023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8.gif"/><Relationship Id="rId5" Type="http://schemas.openxmlformats.org/officeDocument/2006/relationships/image" Target="../media/image5.png"/><Relationship Id="rId10" Type="http://schemas.openxmlformats.org/officeDocument/2006/relationships/image" Target="../media/image7.jpg"/><Relationship Id="rId4" Type="http://schemas.openxmlformats.org/officeDocument/2006/relationships/image" Target="../media/image4.png"/><Relationship Id="rId9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7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13.gif"/><Relationship Id="rId5" Type="http://schemas.openxmlformats.org/officeDocument/2006/relationships/image" Target="../media/image10.gif"/><Relationship Id="rId10" Type="http://schemas.openxmlformats.org/officeDocument/2006/relationships/image" Target="../media/image12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16.jpeg"/><Relationship Id="rId3" Type="http://schemas.microsoft.com/office/2007/relationships/hdphoto" Target="../media/hdphoto1.wdp"/><Relationship Id="rId7" Type="http://schemas.openxmlformats.org/officeDocument/2006/relationships/diagramData" Target="../diagrams/data1.xml"/><Relationship Id="rId12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microsoft.com/office/2007/relationships/diagramDrawing" Target="../diagrams/drawing1.xml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diagramColors" Target="../diagrams/colors1.xml"/><Relationship Id="rId4" Type="http://schemas.openxmlformats.org/officeDocument/2006/relationships/image" Target="../media/image10.gif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20.png"/><Relationship Id="rId3" Type="http://schemas.microsoft.com/office/2007/relationships/hdphoto" Target="../media/hdphoto1.wdp"/><Relationship Id="rId7" Type="http://schemas.openxmlformats.org/officeDocument/2006/relationships/diagramData" Target="../diagrams/data2.xml"/><Relationship Id="rId12" Type="http://schemas.openxmlformats.org/officeDocument/2006/relationships/image" Target="../media/image1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microsoft.com/office/2007/relationships/diagramDrawing" Target="../diagrams/drawing2.xml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diagramColors" Target="../diagrams/colors2.xml"/><Relationship Id="rId4" Type="http://schemas.openxmlformats.org/officeDocument/2006/relationships/image" Target="../media/image10.gif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diagramData" Target="../diagrams/data3.xml"/><Relationship Id="rId12" Type="http://schemas.openxmlformats.org/officeDocument/2006/relationships/image" Target="../media/image23.png"/><Relationship Id="rId2" Type="http://schemas.openxmlformats.org/officeDocument/2006/relationships/image" Target="../media/image5.pn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microsoft.com/office/2007/relationships/diagramDrawing" Target="../diagrams/drawing3.xml"/><Relationship Id="rId5" Type="http://schemas.openxmlformats.org/officeDocument/2006/relationships/hyperlink" Target="https://www.youtube.com/channel/UCYtu9EnlIk3Nph-Yj_nHd6A" TargetMode="External"/><Relationship Id="rId15" Type="http://schemas.microsoft.com/office/2007/relationships/hdphoto" Target="../media/hdphoto5.wdp"/><Relationship Id="rId10" Type="http://schemas.openxmlformats.org/officeDocument/2006/relationships/diagramColors" Target="../diagrams/colors3.xml"/><Relationship Id="rId4" Type="http://schemas.openxmlformats.org/officeDocument/2006/relationships/image" Target="../media/image10.gif"/><Relationship Id="rId9" Type="http://schemas.openxmlformats.org/officeDocument/2006/relationships/diagramQuickStyle" Target="../diagrams/quickStyle3.xml"/><Relationship Id="rId1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png"/><Relationship Id="rId7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076705" y="-21136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957EA5B-2A26-EFF0-BF5A-3AD8192CDE7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643" t="48762" r="11143" b="28889"/>
          <a:stretch/>
        </p:blipFill>
        <p:spPr>
          <a:xfrm>
            <a:off x="-1" y="-12304"/>
            <a:ext cx="5076706" cy="104259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9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287110" y="1823619"/>
            <a:ext cx="8891146" cy="2800767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ПРИЗНАЧЕННЯ ЦИФРОВИХ ПРИСТРОЇВ. КЛАСИФІКАЦІЯ ЦИФРОВИХ ПРИСТРОЇВ ЗА ПРИЗНАЧЕННЯМ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9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9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F6EFAA3-8943-0883-8522-1790A54203F9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186" y="3930195"/>
            <a:ext cx="2494870" cy="295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2035263"/>
            <a:ext cx="9009246" cy="666317"/>
            <a:chOff x="241538" y="1910284"/>
            <a:chExt cx="11671787" cy="707886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1671787" cy="70788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err="1"/>
                <a:t>Що</a:t>
              </a:r>
              <a:r>
                <a:rPr lang="ru-RU" sz="2800" dirty="0"/>
                <a:t> </a:t>
              </a:r>
              <a:r>
                <a:rPr lang="ru-RU" sz="2800" dirty="0" err="1"/>
                <a:t>таке</a:t>
              </a:r>
              <a:r>
                <a:rPr lang="ru-RU" sz="2800" dirty="0"/>
                <a:t> </a:t>
              </a:r>
              <a:r>
                <a:rPr lang="ru-RU" sz="2800" dirty="0" err="1"/>
                <a:t>класифікація</a:t>
              </a:r>
              <a:r>
                <a:rPr lang="ru-RU" sz="2800" dirty="0"/>
                <a:t>? Як вона </a:t>
              </a:r>
              <a:r>
                <a:rPr lang="ru-RU" sz="2800" dirty="0" err="1"/>
                <a:t>здійснюється</a:t>
              </a:r>
              <a:r>
                <a:rPr lang="ru-RU" sz="2800" dirty="0"/>
                <a:t>?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39B1DB6A-99E9-00F6-33C6-4ADB09F571DA}"/>
              </a:ext>
            </a:extLst>
          </p:cNvPr>
          <p:cNvGrpSpPr/>
          <p:nvPr/>
        </p:nvGrpSpPr>
        <p:grpSpPr>
          <a:xfrm>
            <a:off x="1135781" y="2981451"/>
            <a:ext cx="9064518" cy="626263"/>
            <a:chOff x="270012" y="3138780"/>
            <a:chExt cx="11743394" cy="419670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24" name="Прямоугольник 2">
              <a:extLst>
                <a:ext uri="{FF2B5EF4-FFF2-40B4-BE49-F238E27FC236}">
                  <a16:creationId xmlns:a16="http://schemas.microsoft.com/office/drawing/2014/main" id="{25CCE1D6-9681-ECB0-37A1-B9C436A18B50}"/>
                </a:ext>
              </a:extLst>
            </p:cNvPr>
            <p:cNvSpPr/>
            <p:nvPr/>
          </p:nvSpPr>
          <p:spPr>
            <a:xfrm>
              <a:off x="270012" y="3138780"/>
              <a:ext cx="11671787" cy="41967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263780F-D835-C88A-357D-D638653CC052}"/>
                </a:ext>
              </a:extLst>
            </p:cNvPr>
            <p:cNvSpPr txBox="1"/>
            <p:nvPr/>
          </p:nvSpPr>
          <p:spPr>
            <a:xfrm>
              <a:off x="727214" y="3173305"/>
              <a:ext cx="11286192" cy="3506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/>
                <a:t>Як </a:t>
              </a:r>
              <a:r>
                <a:rPr lang="ru-RU" sz="2800" dirty="0" err="1"/>
                <a:t>класифікують</a:t>
              </a:r>
              <a:r>
                <a:rPr lang="ru-RU" sz="2800" dirty="0"/>
                <a:t> </a:t>
              </a:r>
              <a:r>
                <a:rPr lang="ru-RU" sz="2800" dirty="0" err="1"/>
                <a:t>комп’ютерні</a:t>
              </a:r>
              <a:r>
                <a:rPr lang="ru-RU" sz="2800" dirty="0"/>
                <a:t> </a:t>
              </a:r>
              <a:r>
                <a:rPr lang="ru-RU" sz="2800" dirty="0" err="1"/>
                <a:t>пристрої</a:t>
              </a:r>
              <a:r>
                <a:rPr lang="ru-RU" sz="2800" dirty="0"/>
                <a:t>?</a:t>
              </a:r>
            </a:p>
          </p:txBody>
        </p:sp>
        <p:sp>
          <p:nvSpPr>
            <p:cNvPr id="22" name="Овал 21">
              <a:extLst>
                <a:ext uri="{FF2B5EF4-FFF2-40B4-BE49-F238E27FC236}">
                  <a16:creationId xmlns:a16="http://schemas.microsoft.com/office/drawing/2014/main" id="{5409564F-866B-25E4-DEB2-6307F7678D1C}"/>
                </a:ext>
              </a:extLst>
            </p:cNvPr>
            <p:cNvSpPr/>
            <p:nvPr/>
          </p:nvSpPr>
          <p:spPr>
            <a:xfrm>
              <a:off x="445370" y="3292758"/>
              <a:ext cx="241539" cy="122551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194" name="Picture 2" descr="Комп'ютерні пристрої для здійснення дій із інформацією» | Тест з  інформатики – «На Урок»">
            <a:extLst>
              <a:ext uri="{FF2B5EF4-FFF2-40B4-BE49-F238E27FC236}">
                <a16:creationId xmlns:a16="http://schemas.microsoft.com/office/drawing/2014/main" id="{CAE1DDA3-A922-10B8-04C2-3734932DB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282" y="3659235"/>
            <a:ext cx="6322161" cy="3228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39BF33A-8089-DD73-F4B8-F29DF59ED721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5" y="2814756"/>
            <a:ext cx="959652" cy="95965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A3F768F-3402-0BB9-D942-B53EA64C6C39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5" y="1788429"/>
            <a:ext cx="959652" cy="95965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E87859D-977A-D68C-DB44-BB98892F37B4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45535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/>
              <a:t>Цифрові пристрої, як і будь-які інші об’єкти, класифікують за значеннями їх властивостей. Так, враховуючи, що основним призначенням цифрових пристроїв є </a:t>
            </a:r>
            <a:r>
              <a:rPr lang="uk-UA" sz="2400" b="1" dirty="0">
                <a:solidFill>
                  <a:srgbClr val="FF0000"/>
                </a:solidFill>
              </a:rPr>
              <a:t>здійснення інформаційних технологій</a:t>
            </a:r>
            <a:r>
              <a:rPr lang="uk-UA" sz="2400" b="1" dirty="0"/>
              <a:t>, то за цією властивістю їх можна поділити на пристрої для: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FA78552-65B9-26ED-AA24-93FEEF85FA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4036058"/>
              </p:ext>
            </p:extLst>
          </p:nvPr>
        </p:nvGraphicFramePr>
        <p:xfrm>
          <a:off x="692188" y="1948676"/>
          <a:ext cx="11858173" cy="10557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" name="Picture 6" descr="Т2 тюнер Q-Sat Q-125 - Купити в Києві, Харькові, Дніпропетровську, Одессі,  Запоріжжі, Львові і всій Україні [Ціна], Відгуки | SatMaster®">
            <a:extLst>
              <a:ext uri="{FF2B5EF4-FFF2-40B4-BE49-F238E27FC236}">
                <a16:creationId xmlns:a16="http://schemas.microsoft.com/office/drawing/2014/main" id="{02307693-98C4-9649-1DEB-231C8FC27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83" y="3145185"/>
            <a:ext cx="3255487" cy="244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нтернет роутер TP-Link Archer C64. Купити Iнтернет роутер TP-Link Archer  C64 за вигідною ціною в Києві, Харкові, Одесі, Дніпрі, Миколаєві,  Запоріжжі, Україна | Цитрус">
            <a:extLst>
              <a:ext uri="{FF2B5EF4-FFF2-40B4-BE49-F238E27FC236}">
                <a16:creationId xmlns:a16="http://schemas.microsoft.com/office/drawing/2014/main" id="{84FD02A6-373F-D0AB-3B6B-122248F02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735" y="3338555"/>
            <a:ext cx="3255487" cy="351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Модем и роутер в чем разница и какие функции они выполняют">
            <a:extLst>
              <a:ext uri="{FF2B5EF4-FFF2-40B4-BE49-F238E27FC236}">
                <a16:creationId xmlns:a16="http://schemas.microsoft.com/office/drawing/2014/main" id="{991C057D-AB50-DB43-E387-33562B839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553" y="3694852"/>
            <a:ext cx="2924562" cy="155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0817103E-F4BA-02C9-5226-15D180B61B92}"/>
              </a:ext>
            </a:extLst>
          </p:cNvPr>
          <p:cNvSpPr/>
          <p:nvPr/>
        </p:nvSpPr>
        <p:spPr>
          <a:xfrm>
            <a:off x="714102" y="5098276"/>
            <a:ext cx="1201783" cy="416999"/>
          </a:xfrm>
          <a:prstGeom prst="wedgeRoundRectCallout">
            <a:avLst>
              <a:gd name="adj1" fmla="val 57199"/>
              <a:gd name="adj2" fmla="val -13478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Т2</a:t>
            </a:r>
          </a:p>
        </p:txBody>
      </p:sp>
      <p:sp>
        <p:nvSpPr>
          <p:cNvPr id="23" name="Бульбашка прямої мови: прямокутна з округленими кутами 22">
            <a:extLst>
              <a:ext uri="{FF2B5EF4-FFF2-40B4-BE49-F238E27FC236}">
                <a16:creationId xmlns:a16="http://schemas.microsoft.com/office/drawing/2014/main" id="{190F3FFE-A7F9-7E2B-D847-71EBE5A93F6E}"/>
              </a:ext>
            </a:extLst>
          </p:cNvPr>
          <p:cNvSpPr/>
          <p:nvPr/>
        </p:nvSpPr>
        <p:spPr>
          <a:xfrm>
            <a:off x="2617453" y="6139448"/>
            <a:ext cx="1201783" cy="426379"/>
          </a:xfrm>
          <a:prstGeom prst="wedgeRoundRectCallout">
            <a:avLst>
              <a:gd name="adj1" fmla="val 89312"/>
              <a:gd name="adj2" fmla="val -6181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/>
              <a:t>Роутер</a:t>
            </a:r>
            <a:endParaRPr lang="uk-UA" sz="2000" b="1" dirty="0"/>
          </a:p>
        </p:txBody>
      </p:sp>
      <p:sp>
        <p:nvSpPr>
          <p:cNvPr id="24" name="Бульбашка прямої мови: прямокутна з округленими кутами 23">
            <a:extLst>
              <a:ext uri="{FF2B5EF4-FFF2-40B4-BE49-F238E27FC236}">
                <a16:creationId xmlns:a16="http://schemas.microsoft.com/office/drawing/2014/main" id="{032619D5-FEEC-C823-7319-AEF5E4013272}"/>
              </a:ext>
            </a:extLst>
          </p:cNvPr>
          <p:cNvSpPr/>
          <p:nvPr/>
        </p:nvSpPr>
        <p:spPr>
          <a:xfrm>
            <a:off x="7612051" y="5415625"/>
            <a:ext cx="1252816" cy="426909"/>
          </a:xfrm>
          <a:prstGeom prst="wedgeRoundRectCallout">
            <a:avLst>
              <a:gd name="adj1" fmla="val 50182"/>
              <a:gd name="adj2" fmla="val -15626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Модем</a:t>
            </a:r>
          </a:p>
        </p:txBody>
      </p:sp>
    </p:spTree>
    <p:extLst>
      <p:ext uri="{BB962C8B-B14F-4D97-AF65-F5344CB8AC3E}">
        <p14:creationId xmlns:p14="http://schemas.microsoft.com/office/powerpoint/2010/main" val="418412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Graphic spid="2" grpId="0">
        <p:bldAsOne/>
      </p:bldGraphic>
      <p:bldP spid="16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45535"/>
            <a:ext cx="10674531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/>
              <a:t>Цифрові пристрої, як і будь-які інші об’єкти, класифікують за значеннями їх властивостей. Так, враховуючи, що основним призначенням цифрових пристроїв є </a:t>
            </a:r>
            <a:r>
              <a:rPr lang="uk-UA" sz="2400" b="1" dirty="0">
                <a:solidFill>
                  <a:srgbClr val="FF0000"/>
                </a:solidFill>
              </a:rPr>
              <a:t>здійснення інформаційних технологій</a:t>
            </a:r>
            <a:r>
              <a:rPr lang="uk-UA" sz="2400" b="1" dirty="0"/>
              <a:t>, то за цією властивістю їх можна поділити на пристрої для: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FA78552-65B9-26ED-AA24-93FEEF85FA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3081978"/>
              </p:ext>
            </p:extLst>
          </p:nvPr>
        </p:nvGraphicFramePr>
        <p:xfrm>
          <a:off x="722811" y="1938787"/>
          <a:ext cx="11632474" cy="1065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Picture 2" descr="Сканер - пристрої вводу">
            <a:extLst>
              <a:ext uri="{FF2B5EF4-FFF2-40B4-BE49-F238E27FC236}">
                <a16:creationId xmlns:a16="http://schemas.microsoft.com/office/drawing/2014/main" id="{C063778A-ABB5-D64E-35B4-E181CA904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582" y="3228049"/>
            <a:ext cx="3904903" cy="262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F496A434-1E39-386C-7666-2EA7A6D6DB65}"/>
              </a:ext>
            </a:extLst>
          </p:cNvPr>
          <p:cNvSpPr/>
          <p:nvPr/>
        </p:nvSpPr>
        <p:spPr>
          <a:xfrm>
            <a:off x="9171141" y="6000206"/>
            <a:ext cx="1201783" cy="416054"/>
          </a:xfrm>
          <a:prstGeom prst="wedgeRoundRectCallout">
            <a:avLst>
              <a:gd name="adj1" fmla="val 3081"/>
              <a:gd name="adj2" fmla="val -171527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Сканер</a:t>
            </a:r>
          </a:p>
        </p:txBody>
      </p:sp>
      <p:pic>
        <p:nvPicPr>
          <p:cNvPr id="10242" name="Picture 2" descr="Відеокамера 4K Flash Sony Handycam FDR-AX700 Black (FDRAX700B.CEE) купити в  FOTOSALE.UA | Краща ціна на Відеокамера 4K Flash Sony Handycam FDR-AX700  Black (FDRAX700B.CEE) в Києві, Харкові, Львові, Одесі, Дніпрі:  характеристики, відгуки &lt;br&gt;">
            <a:extLst>
              <a:ext uri="{FF2B5EF4-FFF2-40B4-BE49-F238E27FC236}">
                <a16:creationId xmlns:a16="http://schemas.microsoft.com/office/drawing/2014/main" id="{DA6C69CE-66CF-224E-5FF3-53CFFB14BC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24" b="23447"/>
          <a:stretch/>
        </p:blipFill>
        <p:spPr bwMode="auto">
          <a:xfrm>
            <a:off x="-290369" y="3004457"/>
            <a:ext cx="4526476" cy="2382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Бульбашка прямої мови: прямокутна з округленими кутами 13">
            <a:extLst>
              <a:ext uri="{FF2B5EF4-FFF2-40B4-BE49-F238E27FC236}">
                <a16:creationId xmlns:a16="http://schemas.microsoft.com/office/drawing/2014/main" id="{D9E3AC2D-08CF-F816-166B-B21ED5AB1DF0}"/>
              </a:ext>
            </a:extLst>
          </p:cNvPr>
          <p:cNvSpPr/>
          <p:nvPr/>
        </p:nvSpPr>
        <p:spPr>
          <a:xfrm>
            <a:off x="667786" y="5577357"/>
            <a:ext cx="1714831" cy="423817"/>
          </a:xfrm>
          <a:prstGeom prst="wedgeRoundRectCallout">
            <a:avLst>
              <a:gd name="adj1" fmla="val 922"/>
              <a:gd name="adj2" fmla="val -145990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Відеокамера</a:t>
            </a:r>
          </a:p>
        </p:txBody>
      </p:sp>
      <p:pic>
        <p:nvPicPr>
          <p:cNvPr id="10244" name="Picture 4" descr="Мфу принтер копир сканер Canon Принтер цветной 3в1 Кенон Беспроводной  струйный принтер для дома, цена 4127.60 грн — Prom.ua (ID#1757527952)">
            <a:extLst>
              <a:ext uri="{FF2B5EF4-FFF2-40B4-BE49-F238E27FC236}">
                <a16:creationId xmlns:a16="http://schemas.microsoft.com/office/drawing/2014/main" id="{4E1A8FB4-C23D-F24E-5741-65AA47FBD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659" y="4293719"/>
            <a:ext cx="4596493" cy="254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Бульбашка прямої мови: прямокутна з округленими кутами 15">
            <a:extLst>
              <a:ext uri="{FF2B5EF4-FFF2-40B4-BE49-F238E27FC236}">
                <a16:creationId xmlns:a16="http://schemas.microsoft.com/office/drawing/2014/main" id="{19A0D506-C4FC-896D-51AF-65213E9C8350}"/>
              </a:ext>
            </a:extLst>
          </p:cNvPr>
          <p:cNvSpPr/>
          <p:nvPr/>
        </p:nvSpPr>
        <p:spPr>
          <a:xfrm>
            <a:off x="5495108" y="3666819"/>
            <a:ext cx="1201783" cy="416054"/>
          </a:xfrm>
          <a:prstGeom prst="wedgeRoundRectCallout">
            <a:avLst>
              <a:gd name="adj1" fmla="val 34965"/>
              <a:gd name="adj2" fmla="val 163374"/>
              <a:gd name="adj3" fmla="val 16667"/>
            </a:avLst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Принтер</a:t>
            </a:r>
          </a:p>
        </p:txBody>
      </p:sp>
    </p:spTree>
    <p:extLst>
      <p:ext uri="{BB962C8B-B14F-4D97-AF65-F5344CB8AC3E}">
        <p14:creationId xmlns:p14="http://schemas.microsoft.com/office/powerpoint/2010/main" val="276320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12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45535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класифікують</a:t>
            </a:r>
            <a:r>
              <a:rPr lang="ru-RU" sz="2400" b="1" dirty="0"/>
              <a:t> </a:t>
            </a:r>
            <a:r>
              <a:rPr lang="ru-RU" sz="2400" b="1" dirty="0" err="1"/>
              <a:t>пристрої</a:t>
            </a:r>
            <a:r>
              <a:rPr lang="ru-RU" sz="2400" b="1" dirty="0"/>
              <a:t> за </a:t>
            </a:r>
            <a:r>
              <a:rPr lang="ru-RU" sz="2400" b="1" dirty="0">
                <a:solidFill>
                  <a:srgbClr val="FF0000"/>
                </a:solidFill>
              </a:rPr>
              <a:t>сферою </a:t>
            </a:r>
            <a:r>
              <a:rPr lang="ru-RU" sz="2400" b="1" dirty="0" err="1">
                <a:solidFill>
                  <a:srgbClr val="FF0000"/>
                </a:solidFill>
              </a:rPr>
              <a:t>використання</a:t>
            </a:r>
            <a:r>
              <a:rPr lang="ru-RU" sz="2400" b="1" dirty="0"/>
              <a:t>:</a:t>
            </a:r>
            <a:endParaRPr lang="uk-UA" sz="2400" b="1" dirty="0"/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FA78552-65B9-26ED-AA24-93FEEF85FA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08869536"/>
              </p:ext>
            </p:extLst>
          </p:nvPr>
        </p:nvGraphicFramePr>
        <p:xfrm>
          <a:off x="1400151" y="948826"/>
          <a:ext cx="11858173" cy="50896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078" name="Picture 6" descr="Роботы FANUC работают на заводе AUDI в Венгрии практически без остановки |  Robotics Expo 2017">
            <a:extLst>
              <a:ext uri="{FF2B5EF4-FFF2-40B4-BE49-F238E27FC236}">
                <a16:creationId xmlns:a16="http://schemas.microsoft.com/office/drawing/2014/main" id="{61B93C05-BAB2-CC56-3BA3-163811FFA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62" y="2412909"/>
            <a:ext cx="2923599" cy="2183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Автомагнитола Nextone MD-701 – низкие цены, кредит, оплата частями в  интернет-магазине ROZETKA | Купить в Украине: Киеве, Харькове, Днепре,  Одессе, Запорожье, Львове">
            <a:extLst>
              <a:ext uri="{FF2B5EF4-FFF2-40B4-BE49-F238E27FC236}">
                <a16:creationId xmlns:a16="http://schemas.microsoft.com/office/drawing/2014/main" id="{C22AE58A-1138-EB98-A2B6-33DBB313A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82" y="752735"/>
            <a:ext cx="2049561" cy="161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упити Мікроскоп біологічний MICROmed XS-4120 ціна - Ветеринарне обладнання">
            <a:extLst>
              <a:ext uri="{FF2B5EF4-FFF2-40B4-BE49-F238E27FC236}">
                <a16:creationId xmlns:a16="http://schemas.microsoft.com/office/drawing/2014/main" id="{93C06A22-873A-9188-D6A6-D675BC43B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73" y="4582301"/>
            <a:ext cx="1858488" cy="227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174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30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30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1" accel="5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0" dur="500" fill="hold"/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1" dur="500" fill="hold"/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accel="5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4" dur="500" fill="hold"/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5" dur="500" fill="hold"/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1" accel="5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500" fill="hold"/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500" fill="hold"/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accel="5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4" dur="500" fill="hold"/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5" dur="500" fill="hold"/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" presetClass="entr" presetSubtype="1" accel="5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0" dur="500" fill="hold"/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1" dur="500" fill="hold"/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1" accel="5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4" dur="500" fill="hold"/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5" dur="500" fill="hold"/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2" presetClass="entr" presetSubtype="1" accel="5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500" fill="hold"/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500" fill="hold"/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accel="5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4" dur="500" fill="hold"/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5" dur="500" fill="hold"/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2" presetClass="entr" presetSubtype="1" accel="50000" fill="hold" grpId="0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0" dur="500" fill="hold"/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1" dur="500" fill="hold"/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1" accel="50000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4" dur="500" fill="hold"/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5" dur="500" fill="hold"/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Graphic spid="2" grpId="0">
            <p:bldSub>
              <a:bldDgm bld="one"/>
            </p:bldSub>
          </p:bldGraphic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30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0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8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30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1" ac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ac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1" ac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" ac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" presetClass="entr" presetSubtype="1" ac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2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1" ac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6" fill="hold">
                          <p:stCondLst>
                            <p:cond delay="indefinite"/>
                          </p:stCondLst>
                          <p:childTnLst>
                            <p:par>
                              <p:cTn id="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8" presetID="2" presetClass="entr" presetSubtype="1" ac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2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1" ac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2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2" presetClass="entr" presetSubtype="1" accel="5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1" ac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2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Graphic spid="2" grpId="0">
            <p:bldSub>
              <a:bldDgm bld="one"/>
            </p:bldSub>
          </p:bldGraphic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96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185</Words>
  <Application>Microsoft Office PowerPoint</Application>
  <PresentationFormat>Широкий екран</PresentationFormat>
  <Paragraphs>30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54</cp:revision>
  <dcterms:created xsi:type="dcterms:W3CDTF">2023-03-17T21:15:50Z</dcterms:created>
  <dcterms:modified xsi:type="dcterms:W3CDTF">2023-08-04T13:43:59Z</dcterms:modified>
</cp:coreProperties>
</file>