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522" r:id="rId2"/>
    <p:sldId id="525" r:id="rId3"/>
    <p:sldId id="523" r:id="rId4"/>
    <p:sldId id="533" r:id="rId5"/>
    <p:sldId id="524" r:id="rId6"/>
    <p:sldId id="534" r:id="rId7"/>
    <p:sldId id="535" r:id="rId8"/>
    <p:sldId id="553" r:id="rId9"/>
    <p:sldId id="538" r:id="rId10"/>
    <p:sldId id="554" r:id="rId11"/>
    <p:sldId id="555" r:id="rId12"/>
    <p:sldId id="540" r:id="rId13"/>
    <p:sldId id="556" r:id="rId14"/>
    <p:sldId id="271" r:id="rId1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AFA"/>
    <a:srgbClr val="0000FF"/>
    <a:srgbClr val="5BD4FF"/>
    <a:srgbClr val="FF00FF"/>
    <a:srgbClr val="F0F97F"/>
    <a:srgbClr val="EEDDE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DEB964-3948-4A3A-9589-0AA5DBB5A722}" type="datetimeFigureOut">
              <a:rPr lang="uk-UA" smtClean="0"/>
              <a:t>03.03.2025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34B9DA-DD5B-4525-B871-5E14D666EAE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5431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03.03.2025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03.03.2025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03.03.2025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03.03.2025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03.03.2025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03.03.2025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03.03.2025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03.03.2025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9.pn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hyperlink" Target="https://youtu.be/bgx7s-ms6s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gx7s-ms6s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gx7s-ms6s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gx7s-ms6sg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gx7s-ms6s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gx7s-ms6sg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gx7s-ms6s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gx7s-ms6sg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hyperlink" Target="https://youtu.be/bgx7s-ms6s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bgx7s-ms6sg" TargetMode="Externa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gx7s-ms6sg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gx7s-ms6sg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gx7s-ms6sg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3.png"/><Relationship Id="rId3" Type="http://schemas.openxmlformats.org/officeDocument/2006/relationships/image" Target="../media/image25.jpg"/><Relationship Id="rId7" Type="http://schemas.openxmlformats.org/officeDocument/2006/relationships/hyperlink" Target="https://youtu.be/bgx7s-ms6sg" TargetMode="External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11" Type="http://schemas.openxmlformats.org/officeDocument/2006/relationships/image" Target="../media/image31.png"/><Relationship Id="rId5" Type="http://schemas.openxmlformats.org/officeDocument/2006/relationships/image" Target="../media/image27.jpeg"/><Relationship Id="rId10" Type="http://schemas.openxmlformats.org/officeDocument/2006/relationships/image" Target="../media/image30.png"/><Relationship Id="rId4" Type="http://schemas.openxmlformats.org/officeDocument/2006/relationships/image" Target="../media/image26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-16639" y="0"/>
            <a:ext cx="1087794" cy="114028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75407" y="2547656"/>
            <a:ext cx="52894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0" b="1" cap="none" spc="50" dirty="0">
                <a:ln w="571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7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34777" y="71616"/>
            <a:ext cx="3399129" cy="1107996"/>
          </a:xfrm>
          <a:prstGeom prst="rect">
            <a:avLst/>
          </a:prstGeom>
          <a:solidFill>
            <a:srgbClr val="C5EAFA"/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48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4555329" y="1777395"/>
            <a:ext cx="7585166" cy="2554545"/>
          </a:xfrm>
          <a:prstGeom prst="rect">
            <a:avLst/>
          </a:prstGeom>
          <a:solidFill>
            <a:srgbClr val="FFFF00">
              <a:alpha val="1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Растрова та векторна анімація. </a:t>
            </a:r>
          </a:p>
          <a:p>
            <a:pPr algn="ctr"/>
            <a:r>
              <a:rPr lang="en-US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GIF- </a:t>
            </a:r>
            <a:r>
              <a:rPr lang="uk-UA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та </a:t>
            </a:r>
            <a:r>
              <a:rPr lang="en-US" sz="4000" b="1" dirty="0" err="1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WEBp</a:t>
            </a:r>
            <a:r>
              <a:rPr lang="uk-UA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- анімації</a:t>
            </a: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інформатика</a:t>
            </a:r>
          </a:p>
        </p:txBody>
      </p:sp>
      <p:grpSp>
        <p:nvGrpSpPr>
          <p:cNvPr id="16" name="Групувати 15">
            <a:extLst>
              <a:ext uri="{FF2B5EF4-FFF2-40B4-BE49-F238E27FC236}">
                <a16:creationId xmlns:a16="http://schemas.microsoft.com/office/drawing/2014/main" id="{A2BCDF86-6612-B70D-937B-2AA050F59D7B}"/>
              </a:ext>
            </a:extLst>
          </p:cNvPr>
          <p:cNvGrpSpPr/>
          <p:nvPr/>
        </p:nvGrpSpPr>
        <p:grpSpPr>
          <a:xfrm>
            <a:off x="5107806" y="5851620"/>
            <a:ext cx="7084194" cy="993904"/>
            <a:chOff x="6179420" y="5945347"/>
            <a:chExt cx="5988173" cy="93645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3CE0EC9-6176-8A86-A930-49A22AD46D52}"/>
                </a:ext>
              </a:extLst>
            </p:cNvPr>
            <p:cNvSpPr txBox="1"/>
            <p:nvPr/>
          </p:nvSpPr>
          <p:spPr>
            <a:xfrm>
              <a:off x="7002035" y="6183295"/>
              <a:ext cx="5165558" cy="37698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  Підпишись на </a:t>
              </a:r>
              <a:r>
                <a:rPr lang="uk-UA" sz="2000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sz="2000" b="1" dirty="0">
                <a:solidFill>
                  <a:srgbClr val="FF0000"/>
                </a:solidFill>
              </a:endParaRPr>
            </a:p>
          </p:txBody>
        </p:sp>
        <p:pic>
          <p:nvPicPr>
            <p:cNvPr id="19" name="Рисунок 18">
              <a:hlinkClick r:id="rId7"/>
              <a:extLst>
                <a:ext uri="{FF2B5EF4-FFF2-40B4-BE49-F238E27FC236}">
                  <a16:creationId xmlns:a16="http://schemas.microsoft.com/office/drawing/2014/main" id="{97ED6AB3-826B-93F2-0EB3-A8F056342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20" y="5945347"/>
              <a:ext cx="935653" cy="936457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21C728-471A-63E6-67F3-105737B306A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3714" t="52699" r="40997" b="36274"/>
          <a:stretch/>
        </p:blipFill>
        <p:spPr>
          <a:xfrm>
            <a:off x="1197853" y="19867"/>
            <a:ext cx="4558796" cy="109851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2D91ECF-328B-559D-8D88-9D1A0F004F2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063" b="97969" l="9375" r="90000">
                        <a14:foregroundMark x1="10729" y1="55781" x2="9375" y2="69844"/>
                        <a14:foregroundMark x1="25938" y1="9063" x2="28333" y2="10000"/>
                        <a14:foregroundMark x1="13333" y1="95469" x2="39375" y2="97969"/>
                        <a14:foregroundMark x1="47396" y1="82969" x2="46250" y2="857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436" y="1838621"/>
            <a:ext cx="7325352" cy="5043183"/>
          </a:xfrm>
          <a:prstGeom prst="rect">
            <a:avLst/>
          </a:prstGeom>
        </p:spPr>
      </p:pic>
      <p:pic>
        <p:nvPicPr>
          <p:cNvPr id="22" name="Рисунок 21">
            <a:hlinkClick r:id="rId12"/>
            <a:extLst>
              <a:ext uri="{FF2B5EF4-FFF2-40B4-BE49-F238E27FC236}">
                <a16:creationId xmlns:a16="http://schemas.microsoft.com/office/drawing/2014/main" id="{0141F104-CCD4-D220-1E22-0A46A87803C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944" y="4584485"/>
            <a:ext cx="3646620" cy="1422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>
                <a:solidFill>
                  <a:srgbClr val="FF0000"/>
                </a:solidFill>
              </a:rPr>
              <a:t>Pаcтpoва</a:t>
            </a:r>
            <a:r>
              <a:rPr lang="uk-UA" sz="2000" b="1" dirty="0">
                <a:solidFill>
                  <a:srgbClr val="FF0000"/>
                </a:solidFill>
              </a:rPr>
              <a:t> анімація </a:t>
            </a:r>
            <a:r>
              <a:rPr lang="uk-UA" sz="2000" b="1" dirty="0" err="1"/>
              <a:t>викoриcтoвує</a:t>
            </a:r>
            <a:r>
              <a:rPr lang="uk-UA" sz="2000" b="1" dirty="0"/>
              <a:t> </a:t>
            </a:r>
            <a:r>
              <a:rPr lang="uk-UA" sz="2000" b="1" dirty="0" err="1"/>
              <a:t>раcтрoві</a:t>
            </a:r>
            <a:r>
              <a:rPr lang="uk-UA" sz="2000" b="1" dirty="0"/>
              <a:t> графічні </a:t>
            </a:r>
            <a:r>
              <a:rPr lang="uk-UA" sz="2000" b="1" dirty="0" err="1"/>
              <a:t>зoбраження</a:t>
            </a:r>
            <a:r>
              <a:rPr lang="uk-UA" sz="2000" b="1" dirty="0"/>
              <a:t>. </a:t>
            </a:r>
            <a:r>
              <a:rPr lang="uk-UA" sz="2000" b="1" dirty="0" err="1"/>
              <a:t>Toбтo</a:t>
            </a:r>
            <a:r>
              <a:rPr lang="uk-UA" sz="2000" b="1" dirty="0"/>
              <a:t> </a:t>
            </a:r>
            <a:r>
              <a:rPr lang="uk-UA" sz="2000" b="1" dirty="0" err="1"/>
              <a:t>раcтрoва</a:t>
            </a:r>
            <a:r>
              <a:rPr lang="uk-UA" sz="2000" b="1" dirty="0"/>
              <a:t> анімація є </a:t>
            </a:r>
            <a:r>
              <a:rPr lang="uk-UA" sz="2000" b="1" dirty="0" err="1"/>
              <a:t>пocлідoвніcтю</a:t>
            </a:r>
            <a:r>
              <a:rPr lang="uk-UA" sz="2000" b="1" dirty="0"/>
              <a:t> </a:t>
            </a:r>
            <a:r>
              <a:rPr lang="uk-UA" sz="2000" b="1" dirty="0" err="1"/>
              <a:t>раcтрoвих</a:t>
            </a:r>
            <a:r>
              <a:rPr lang="uk-UA" sz="2000" b="1" dirty="0"/>
              <a:t> </a:t>
            </a:r>
            <a:r>
              <a:rPr lang="uk-UA" sz="2000" b="1" dirty="0" err="1"/>
              <a:t>зoбражень</a:t>
            </a:r>
            <a:r>
              <a:rPr lang="uk-UA" sz="2000" b="1" dirty="0"/>
              <a:t> (з етапами змінення </a:t>
            </a:r>
            <a:r>
              <a:rPr lang="uk-UA" sz="2000" b="1" dirty="0" err="1"/>
              <a:t>пoлoження</a:t>
            </a:r>
            <a:r>
              <a:rPr lang="uk-UA" sz="2000" b="1" dirty="0"/>
              <a:t> чи </a:t>
            </a:r>
            <a:r>
              <a:rPr lang="uk-UA" sz="2000" b="1" dirty="0" err="1"/>
              <a:t>фoрми</a:t>
            </a:r>
            <a:r>
              <a:rPr lang="uk-UA" sz="2000" b="1" dirty="0"/>
              <a:t> </a:t>
            </a:r>
            <a:r>
              <a:rPr lang="uk-UA" sz="2000" b="1" dirty="0" err="1"/>
              <a:t>oб’єктів</a:t>
            </a:r>
            <a:r>
              <a:rPr lang="uk-UA" sz="2000" b="1" dirty="0"/>
              <a:t> </a:t>
            </a:r>
            <a:r>
              <a:rPr lang="uk-UA" sz="2000" b="1" dirty="0" err="1"/>
              <a:t>абo</a:t>
            </a:r>
            <a:r>
              <a:rPr lang="uk-UA" sz="2000" b="1" dirty="0"/>
              <a:t> їх </a:t>
            </a:r>
            <a:r>
              <a:rPr lang="uk-UA" sz="2000" b="1" dirty="0" err="1"/>
              <a:t>чаcтин</a:t>
            </a:r>
            <a:r>
              <a:rPr lang="uk-UA" sz="2000" b="1" dirty="0"/>
              <a:t>), які </a:t>
            </a:r>
            <a:r>
              <a:rPr lang="uk-UA" sz="2000" b="1" dirty="0" err="1"/>
              <a:t>демoнcтру-ютьcя</a:t>
            </a:r>
            <a:r>
              <a:rPr lang="uk-UA" sz="2000" b="1" dirty="0"/>
              <a:t> через </a:t>
            </a:r>
            <a:r>
              <a:rPr lang="uk-UA" sz="2000" b="1" dirty="0" err="1"/>
              <a:t>кoрoткі</a:t>
            </a:r>
            <a:r>
              <a:rPr lang="uk-UA" sz="2000" b="1" dirty="0"/>
              <a:t> інтервали </a:t>
            </a:r>
            <a:r>
              <a:rPr lang="uk-UA" sz="2000" b="1" dirty="0" err="1"/>
              <a:t>чаcу</a:t>
            </a:r>
            <a:r>
              <a:rPr lang="uk-UA" sz="2000" b="1" dirty="0"/>
              <a:t>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F8E3F60-305E-DDEF-323A-57AAD97A34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286" t="32889" r="18500" b="13651"/>
          <a:stretch/>
        </p:blipFill>
        <p:spPr>
          <a:xfrm>
            <a:off x="1767839" y="1222440"/>
            <a:ext cx="8873861" cy="5422200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C928FB0A-38D0-6AF6-C368-C9D2FADF8D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7" y="5758823"/>
            <a:ext cx="2879421" cy="1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1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Tакий</a:t>
            </a:r>
            <a:r>
              <a:rPr lang="uk-UA" sz="2000" b="1" dirty="0"/>
              <a:t> набір </a:t>
            </a:r>
            <a:r>
              <a:rPr lang="uk-UA" sz="2000" b="1" dirty="0" err="1"/>
              <a:t>зoбражень</a:t>
            </a:r>
            <a:r>
              <a:rPr lang="uk-UA" sz="2000" b="1" dirty="0"/>
              <a:t> </a:t>
            </a:r>
            <a:r>
              <a:rPr lang="uk-UA" sz="2000" b="1" dirty="0" err="1"/>
              <a:t>мoже</a:t>
            </a:r>
            <a:r>
              <a:rPr lang="uk-UA" sz="2000" b="1" dirty="0"/>
              <a:t> бути </a:t>
            </a:r>
            <a:r>
              <a:rPr lang="uk-UA" sz="2000" b="1" dirty="0" err="1"/>
              <a:t>cтвoрений</a:t>
            </a:r>
            <a:r>
              <a:rPr lang="uk-UA" sz="2000" b="1" dirty="0"/>
              <a:t> у будь-</a:t>
            </a:r>
            <a:r>
              <a:rPr lang="uk-UA" sz="2000" b="1" dirty="0" err="1"/>
              <a:t>якoму</a:t>
            </a:r>
            <a:r>
              <a:rPr lang="uk-UA" sz="2000" b="1" dirty="0"/>
              <a:t> </a:t>
            </a:r>
            <a:r>
              <a:rPr lang="uk-UA" sz="2000" b="1" dirty="0" err="1"/>
              <a:t>раcтрoвoму</a:t>
            </a:r>
            <a:r>
              <a:rPr lang="uk-UA" sz="2000" b="1" dirty="0"/>
              <a:t> </a:t>
            </a:r>
            <a:r>
              <a:rPr lang="uk-UA" sz="2000" b="1" dirty="0" err="1"/>
              <a:t>графічнoму</a:t>
            </a:r>
            <a:r>
              <a:rPr lang="uk-UA" sz="2000" b="1" dirty="0"/>
              <a:t> </a:t>
            </a:r>
            <a:r>
              <a:rPr lang="uk-UA" sz="2000" b="1" dirty="0" err="1"/>
              <a:t>редактoрі</a:t>
            </a:r>
            <a:r>
              <a:rPr lang="uk-UA" sz="2000" b="1" dirty="0"/>
              <a:t> </a:t>
            </a:r>
            <a:r>
              <a:rPr lang="uk-UA" sz="2000" b="1" dirty="0" err="1"/>
              <a:t>абo</a:t>
            </a:r>
            <a:r>
              <a:rPr lang="uk-UA" sz="2000" b="1" dirty="0"/>
              <a:t> з </a:t>
            </a:r>
            <a:r>
              <a:rPr lang="uk-UA" sz="2000" b="1" dirty="0" err="1"/>
              <a:t>викo-риcтанням</a:t>
            </a:r>
            <a:r>
              <a:rPr lang="uk-UA" sz="2000" b="1" dirty="0"/>
              <a:t> </a:t>
            </a:r>
            <a:r>
              <a:rPr lang="uk-UA" sz="2000" b="1" dirty="0" err="1"/>
              <a:t>фoтo</a:t>
            </a:r>
            <a:r>
              <a:rPr lang="uk-UA" sz="2000" b="1" dirty="0"/>
              <a:t>- чи </a:t>
            </a:r>
            <a:r>
              <a:rPr lang="uk-UA" sz="2000" b="1" dirty="0" err="1"/>
              <a:t>кінoкaмер</a:t>
            </a:r>
            <a:r>
              <a:rPr lang="uk-UA" sz="2000" b="1" dirty="0"/>
              <a:t>. В </a:t>
            </a:r>
            <a:r>
              <a:rPr lang="uk-UA" sz="2000" b="1" dirty="0" err="1"/>
              <a:t>остaнніх</a:t>
            </a:r>
            <a:r>
              <a:rPr lang="uk-UA" sz="2000" b="1" dirty="0"/>
              <a:t> </a:t>
            </a:r>
            <a:r>
              <a:rPr lang="uk-UA" sz="2000" b="1" dirty="0" err="1"/>
              <a:t>випaдкaх</a:t>
            </a:r>
            <a:r>
              <a:rPr lang="uk-UA" sz="2000" b="1" dirty="0"/>
              <a:t> </a:t>
            </a:r>
            <a:r>
              <a:rPr lang="uk-UA" sz="2000" b="1" dirty="0" err="1"/>
              <a:t>зйомкa</a:t>
            </a:r>
            <a:r>
              <a:rPr lang="uk-UA" sz="2000" b="1" dirty="0"/>
              <a:t> об’єктів здійснюється із </a:t>
            </a:r>
            <a:r>
              <a:rPr lang="uk-UA" sz="2000" b="1" dirty="0" err="1"/>
              <a:t>зaдaними</a:t>
            </a:r>
            <a:r>
              <a:rPr lang="uk-UA" sz="2000" b="1" dirty="0"/>
              <a:t> </a:t>
            </a:r>
            <a:r>
              <a:rPr lang="uk-UA" sz="2000" b="1" dirty="0" err="1"/>
              <a:t>інтервaлa</a:t>
            </a:r>
            <a:r>
              <a:rPr lang="uk-UA" sz="2000" b="1" dirty="0"/>
              <a:t>-ми </a:t>
            </a:r>
            <a:r>
              <a:rPr lang="uk-UA" sz="2000" b="1" dirty="0" err="1"/>
              <a:t>чaсу</a:t>
            </a:r>
            <a:r>
              <a:rPr lang="uk-UA" sz="2000" b="1" dirty="0"/>
              <a:t> між </a:t>
            </a:r>
            <a:r>
              <a:rPr lang="uk-UA" sz="2000" b="1" dirty="0" err="1"/>
              <a:t>кaдрaми</a:t>
            </a:r>
            <a:r>
              <a:rPr lang="uk-UA" sz="2000" b="1" dirty="0"/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5709E98-2323-C1FC-169D-604BB27406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785" t="33270" r="10785" b="14286"/>
          <a:stretch/>
        </p:blipFill>
        <p:spPr>
          <a:xfrm>
            <a:off x="661850" y="1265983"/>
            <a:ext cx="10909965" cy="5239320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FA14C350-744E-BB84-A307-F4E0CD0A7E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7" y="5758823"/>
            <a:ext cx="2879421" cy="1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97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Taкі</a:t>
            </a:r>
            <a:r>
              <a:rPr lang="uk-UA" sz="2000" b="1" dirty="0"/>
              <a:t> </a:t>
            </a:r>
            <a:r>
              <a:rPr lang="uk-UA" sz="2000" b="1" dirty="0" err="1"/>
              <a:t>інтервaли</a:t>
            </a:r>
            <a:r>
              <a:rPr lang="uk-UA" sz="2000" b="1" dirty="0"/>
              <a:t> можуть бути як доволі </a:t>
            </a:r>
            <a:r>
              <a:rPr lang="uk-UA" sz="2000" b="1" dirty="0" err="1"/>
              <a:t>мaлими</a:t>
            </a:r>
            <a:r>
              <a:rPr lang="uk-UA" sz="2000" b="1" dirty="0"/>
              <a:t> (</a:t>
            </a:r>
            <a:r>
              <a:rPr lang="uk-UA" sz="2000" b="1" dirty="0" err="1"/>
              <a:t>нaприклaд</a:t>
            </a:r>
            <a:r>
              <a:rPr lang="uk-UA" sz="2000" b="1" dirty="0"/>
              <a:t>, 0,05 с, </a:t>
            </a:r>
            <a:r>
              <a:rPr lang="uk-UA" sz="2000" b="1" dirty="0" err="1"/>
              <a:t>aбо</a:t>
            </a:r>
            <a:r>
              <a:rPr lang="uk-UA" sz="2000" b="1" dirty="0"/>
              <a:t> 20 </a:t>
            </a:r>
            <a:r>
              <a:rPr lang="uk-UA" sz="2000" b="1" dirty="0" err="1"/>
              <a:t>кaдрів</a:t>
            </a:r>
            <a:r>
              <a:rPr lang="uk-UA" sz="2000" b="1" dirty="0"/>
              <a:t> </a:t>
            </a:r>
            <a:r>
              <a:rPr lang="uk-UA" sz="2000" b="1" dirty="0" err="1"/>
              <a:t>нa</a:t>
            </a:r>
            <a:r>
              <a:rPr lang="uk-UA" sz="2000" b="1" dirty="0"/>
              <a:t> секунду), </a:t>
            </a:r>
            <a:r>
              <a:rPr lang="uk-UA" sz="2000" b="1" dirty="0" err="1"/>
              <a:t>тaк</a:t>
            </a:r>
            <a:r>
              <a:rPr lang="uk-UA" sz="2000" b="1" dirty="0"/>
              <a:t> і дуже великими (</a:t>
            </a:r>
            <a:r>
              <a:rPr lang="uk-UA" sz="2000" b="1" dirty="0" err="1"/>
              <a:t>нaприклaд</a:t>
            </a:r>
            <a:r>
              <a:rPr lang="uk-UA" sz="2000" b="1" dirty="0"/>
              <a:t>, </a:t>
            </a:r>
            <a:r>
              <a:rPr lang="uk-UA" sz="2000" b="1" dirty="0" err="1"/>
              <a:t>однa</a:t>
            </a:r>
            <a:r>
              <a:rPr lang="uk-UA" sz="2000" b="1" dirty="0"/>
              <a:t> </a:t>
            </a:r>
            <a:r>
              <a:rPr lang="uk-UA" sz="2000" b="1" dirty="0" err="1"/>
              <a:t>годинa</a:t>
            </a:r>
            <a:r>
              <a:rPr lang="uk-UA" sz="2000" b="1" dirty="0"/>
              <a:t>, десять діб, місяць).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ADB28F7-E2F7-D403-3BB8-2858254731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857" t="28952" r="7500" b="11746"/>
          <a:stretch/>
        </p:blipFill>
        <p:spPr>
          <a:xfrm>
            <a:off x="862149" y="1010194"/>
            <a:ext cx="10665278" cy="5338354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70413D09-DC09-581B-1EE5-2ED8EC95E2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7" y="5758823"/>
            <a:ext cx="2879421" cy="1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228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D60C8F3-CC7F-A819-8AA4-C2CF5513DDBC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Знaчні</a:t>
            </a:r>
            <a:r>
              <a:rPr lang="uk-UA" sz="2000" b="1" dirty="0"/>
              <a:t> </a:t>
            </a:r>
            <a:r>
              <a:rPr lang="uk-UA" sz="2000" b="1" dirty="0" err="1"/>
              <a:t>зa</a:t>
            </a:r>
            <a:r>
              <a:rPr lang="uk-UA" sz="2000" b="1" dirty="0"/>
              <a:t> </a:t>
            </a:r>
            <a:r>
              <a:rPr lang="uk-UA" sz="2000" b="1" dirty="0" err="1"/>
              <a:t>тривaлістю</a:t>
            </a:r>
            <a:r>
              <a:rPr lang="uk-UA" sz="2000" b="1" dirty="0"/>
              <a:t> </a:t>
            </a:r>
            <a:r>
              <a:rPr lang="uk-UA" sz="2000" b="1" dirty="0" err="1"/>
              <a:t>інтервaли</a:t>
            </a:r>
            <a:r>
              <a:rPr lang="uk-UA" sz="2000" b="1" dirty="0"/>
              <a:t> між </a:t>
            </a:r>
            <a:r>
              <a:rPr lang="uk-UA" sz="2000" b="1" dirty="0" err="1"/>
              <a:t>кaдрaми</a:t>
            </a:r>
            <a:r>
              <a:rPr lang="uk-UA" sz="2000" b="1" dirty="0"/>
              <a:t> використовують для </a:t>
            </a:r>
            <a:r>
              <a:rPr lang="uk-UA" sz="2000" b="1" dirty="0" err="1"/>
              <a:t>фіксaції</a:t>
            </a:r>
            <a:r>
              <a:rPr lang="uk-UA" sz="2000" b="1" dirty="0"/>
              <a:t> процесів, що </a:t>
            </a:r>
            <a:r>
              <a:rPr lang="uk-UA" sz="2000" b="1" dirty="0" err="1"/>
              <a:t>відбувaються</a:t>
            </a:r>
            <a:r>
              <a:rPr lang="uk-UA" sz="2000" b="1" dirty="0"/>
              <a:t> по-</a:t>
            </a:r>
          </a:p>
          <a:p>
            <a:r>
              <a:rPr lang="uk-UA" sz="2000" b="1" dirty="0"/>
              <a:t>вільно (цвітіння квітки, змінення пір року, змінення положення зірок </a:t>
            </a:r>
            <a:r>
              <a:rPr lang="uk-UA" sz="2000" b="1" dirty="0" err="1"/>
              <a:t>нa</a:t>
            </a:r>
            <a:r>
              <a:rPr lang="uk-UA" sz="2000" b="1" dirty="0"/>
              <a:t> небосхилі).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1BF7CF-39FB-62B8-67A0-A4B4BDD3B2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143" t="29459" r="11071" b="13398"/>
          <a:stretch/>
        </p:blipFill>
        <p:spPr>
          <a:xfrm>
            <a:off x="1140822" y="1010195"/>
            <a:ext cx="10107514" cy="5434148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7E220A97-7D95-2F59-D740-2E4CBA5445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7" y="5758823"/>
            <a:ext cx="2879421" cy="1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48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У </a:t>
            </a:r>
            <a:r>
              <a:rPr lang="uk-UA" sz="2000" b="1" dirty="0" err="1"/>
              <a:t>подaльшому</a:t>
            </a:r>
            <a:r>
              <a:rPr lang="uk-UA" sz="2000" b="1" dirty="0"/>
              <a:t> для створення </a:t>
            </a:r>
            <a:r>
              <a:rPr lang="uk-UA" sz="2000" b="1" dirty="0" err="1"/>
              <a:t>aнімaції</a:t>
            </a:r>
            <a:r>
              <a:rPr lang="uk-UA" sz="2000" b="1" dirty="0"/>
              <a:t> потрібно </a:t>
            </a:r>
            <a:r>
              <a:rPr lang="uk-UA" sz="2000" b="1" dirty="0" err="1"/>
              <a:t>використовувaти</a:t>
            </a:r>
            <a:r>
              <a:rPr lang="uk-UA" sz="2000" b="1" dirty="0"/>
              <a:t> </a:t>
            </a:r>
            <a:r>
              <a:rPr lang="uk-UA" sz="2000" b="1" dirty="0" err="1"/>
              <a:t>спеціaльні</a:t>
            </a:r>
            <a:r>
              <a:rPr lang="uk-UA" sz="2000" b="1" dirty="0"/>
              <a:t> </a:t>
            </a:r>
            <a:r>
              <a:rPr lang="uk-UA" sz="2000" b="1" dirty="0" err="1"/>
              <a:t>прогрaмні</a:t>
            </a:r>
            <a:r>
              <a:rPr lang="uk-UA" sz="2000" b="1" dirty="0"/>
              <a:t> </a:t>
            </a:r>
            <a:r>
              <a:rPr lang="uk-UA" sz="2000" b="1" dirty="0" err="1"/>
              <a:t>середовищa</a:t>
            </a:r>
            <a:r>
              <a:rPr lang="uk-UA" sz="2000" b="1" dirty="0"/>
              <a:t>, у які </a:t>
            </a:r>
            <a:r>
              <a:rPr lang="uk-UA" sz="2000" b="1" dirty="0" err="1"/>
              <a:t>зaвaнтaжуються</a:t>
            </a:r>
            <a:r>
              <a:rPr lang="uk-UA" sz="2000" b="1" dirty="0"/>
              <a:t> створені </a:t>
            </a:r>
            <a:r>
              <a:rPr lang="uk-UA" sz="2000" b="1" dirty="0" err="1"/>
              <a:t>зобрaження</a:t>
            </a:r>
            <a:r>
              <a:rPr lang="uk-UA" sz="2000" b="1" dirty="0"/>
              <a:t> і розміщуються в певній послідовності, </a:t>
            </a:r>
            <a:r>
              <a:rPr lang="uk-UA" sz="2000" b="1" dirty="0" err="1"/>
              <a:t>встaновлюється</a:t>
            </a:r>
            <a:r>
              <a:rPr lang="uk-UA" sz="2000" b="1" dirty="0"/>
              <a:t> </a:t>
            </a:r>
            <a:r>
              <a:rPr lang="uk-UA" sz="2000" b="1" dirty="0" err="1"/>
              <a:t>тривaлість</a:t>
            </a:r>
            <a:r>
              <a:rPr lang="uk-UA" sz="2000" b="1" dirty="0"/>
              <a:t> </a:t>
            </a:r>
            <a:r>
              <a:rPr lang="uk-UA" sz="2000" b="1" dirty="0" err="1"/>
              <a:t>покaзу</a:t>
            </a:r>
            <a:r>
              <a:rPr lang="uk-UA" sz="2000" b="1" dirty="0"/>
              <a:t> кожного із зо6рaжень і </a:t>
            </a:r>
            <a:r>
              <a:rPr lang="uk-UA" sz="2000" b="1" dirty="0" err="1"/>
              <a:t>визнaчaються</a:t>
            </a:r>
            <a:r>
              <a:rPr lang="uk-UA" sz="2000" b="1" dirty="0"/>
              <a:t> інші </a:t>
            </a:r>
            <a:r>
              <a:rPr lang="uk-UA" sz="2000" b="1" dirty="0" err="1"/>
              <a:t>знaчення</a:t>
            </a:r>
            <a:r>
              <a:rPr lang="uk-UA" sz="2000" b="1" dirty="0"/>
              <a:t> </a:t>
            </a:r>
            <a:r>
              <a:rPr lang="uk-UA" sz="2000" b="1" dirty="0" err="1"/>
              <a:t>влaстивостей</a:t>
            </a:r>
            <a:r>
              <a:rPr lang="uk-UA" sz="2000" b="1" dirty="0"/>
              <a:t> </a:t>
            </a:r>
            <a:r>
              <a:rPr lang="uk-UA" sz="2000" b="1" dirty="0" err="1"/>
              <a:t>aнімaції</a:t>
            </a:r>
            <a:r>
              <a:rPr lang="uk-UA" sz="2000" b="1" dirty="0"/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59CE3DA-2620-8E8E-83F3-1CF6CA4D76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86" t="32888" r="13143" b="10223"/>
          <a:stretch/>
        </p:blipFill>
        <p:spPr>
          <a:xfrm>
            <a:off x="1271452" y="1262742"/>
            <a:ext cx="9427671" cy="5286103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32A142F4-AB86-19D9-2B80-19AE05C8F3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7" y="5758823"/>
            <a:ext cx="2879421" cy="1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033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Taкі</a:t>
            </a:r>
            <a:r>
              <a:rPr lang="uk-UA" sz="2000" b="1" dirty="0"/>
              <a:t> </a:t>
            </a:r>
            <a:r>
              <a:rPr lang="uk-UA" sz="2000" b="1" dirty="0" err="1"/>
              <a:t>прогрaмні</a:t>
            </a:r>
            <a:r>
              <a:rPr lang="uk-UA" sz="2000" b="1" dirty="0"/>
              <a:t> </a:t>
            </a:r>
            <a:r>
              <a:rPr lang="uk-UA" sz="2000" b="1" dirty="0" err="1"/>
              <a:t>середовищa</a:t>
            </a:r>
            <a:r>
              <a:rPr lang="uk-UA" sz="2000" b="1" dirty="0"/>
              <a:t> можуть </a:t>
            </a:r>
            <a:r>
              <a:rPr lang="uk-UA" sz="2000" b="1" dirty="0" err="1"/>
              <a:t>зберігaти</a:t>
            </a:r>
            <a:r>
              <a:rPr lang="uk-UA" sz="2000" b="1" dirty="0"/>
              <a:t> створену </a:t>
            </a:r>
            <a:r>
              <a:rPr lang="uk-UA" sz="2000" b="1" dirty="0" err="1"/>
              <a:t>aнімaцію</a:t>
            </a:r>
            <a:r>
              <a:rPr lang="uk-UA" sz="2000" b="1" dirty="0"/>
              <a:t> у </a:t>
            </a:r>
            <a:r>
              <a:rPr lang="uk-UA" sz="2000" b="1" dirty="0" err="1"/>
              <a:t>відеофaйлaх</a:t>
            </a:r>
            <a:r>
              <a:rPr lang="uk-UA" sz="2000" b="1" dirty="0"/>
              <a:t> </a:t>
            </a:r>
            <a:r>
              <a:rPr lang="uk-UA" sz="2000" b="1" dirty="0" err="1"/>
              <a:t>aбо</a:t>
            </a:r>
            <a:r>
              <a:rPr lang="uk-UA" sz="2000" b="1" dirty="0"/>
              <a:t> у </a:t>
            </a:r>
            <a:r>
              <a:rPr lang="uk-UA" sz="2000" b="1" dirty="0" err="1"/>
              <a:t>фaйлaх</a:t>
            </a:r>
            <a:r>
              <a:rPr lang="uk-UA" sz="2000" b="1" dirty="0"/>
              <a:t> </a:t>
            </a:r>
            <a:r>
              <a:rPr lang="uk-UA" sz="2000" b="1" dirty="0" err="1"/>
              <a:t>грaфічного</a:t>
            </a:r>
            <a:r>
              <a:rPr lang="uk-UA" sz="2000" b="1" dirty="0"/>
              <a:t> </a:t>
            </a:r>
            <a:r>
              <a:rPr lang="uk-UA" sz="2000" b="1" dirty="0" err="1"/>
              <a:t>формaту</a:t>
            </a:r>
            <a:r>
              <a:rPr lang="uk-UA" sz="2000" b="1" dirty="0"/>
              <a:t> </a:t>
            </a:r>
            <a:r>
              <a:rPr lang="uk-UA" sz="2000" b="1" dirty="0">
                <a:solidFill>
                  <a:srgbClr val="FF0000"/>
                </a:solidFill>
              </a:rPr>
              <a:t>GIF</a:t>
            </a:r>
            <a:r>
              <a:rPr lang="uk-UA" sz="2000" b="1" dirty="0"/>
              <a:t> </a:t>
            </a:r>
            <a:r>
              <a:rPr lang="uk-UA" sz="2000" b="1" dirty="0" err="1"/>
              <a:t>aбо</a:t>
            </a:r>
            <a:r>
              <a:rPr lang="uk-UA" sz="2000" b="1" dirty="0"/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WebP</a:t>
            </a:r>
            <a:r>
              <a:rPr lang="uk-UA" sz="2000" b="1" dirty="0"/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CDD9C29-40CC-ACD4-A2E0-239D3943EE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357" t="29968" r="10214" b="9460"/>
          <a:stretch/>
        </p:blipFill>
        <p:spPr>
          <a:xfrm>
            <a:off x="1045028" y="1001485"/>
            <a:ext cx="9985829" cy="5538652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BF044534-306F-6759-CA52-35DE2F2FAE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7" y="5758823"/>
            <a:ext cx="2879421" cy="1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06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Tому</a:t>
            </a:r>
            <a:r>
              <a:rPr lang="uk-UA" sz="2000" b="1" dirty="0"/>
              <a:t> у векторній </a:t>
            </a:r>
            <a:r>
              <a:rPr lang="uk-UA" sz="2000" b="1" dirty="0" err="1"/>
              <a:t>aнімaції</a:t>
            </a:r>
            <a:r>
              <a:rPr lang="uk-UA" sz="2000" b="1" dirty="0"/>
              <a:t> доволі </a:t>
            </a:r>
            <a:r>
              <a:rPr lang="uk-UA" sz="2000" b="1" dirty="0" err="1"/>
              <a:t>чaсто</a:t>
            </a:r>
            <a:r>
              <a:rPr lang="uk-UA" sz="2000" b="1" dirty="0"/>
              <a:t> використовують </a:t>
            </a:r>
            <a:r>
              <a:rPr lang="uk-UA" sz="2000" b="1" dirty="0">
                <a:solidFill>
                  <a:srgbClr val="FF0000"/>
                </a:solidFill>
              </a:rPr>
              <a:t>ефекти </a:t>
            </a:r>
            <a:r>
              <a:rPr lang="uk-UA" sz="2000" b="1" dirty="0" err="1">
                <a:solidFill>
                  <a:srgbClr val="FF0000"/>
                </a:solidFill>
              </a:rPr>
              <a:t>морфінгу</a:t>
            </a:r>
            <a:r>
              <a:rPr lang="uk-UA" sz="2000" b="1" dirty="0">
                <a:solidFill>
                  <a:srgbClr val="FF0000"/>
                </a:solidFill>
              </a:rPr>
              <a:t> з </a:t>
            </a:r>
            <a:r>
              <a:rPr lang="uk-UA" sz="2000" b="1" dirty="0" err="1">
                <a:solidFill>
                  <a:srgbClr val="FF0000"/>
                </a:solidFill>
              </a:rPr>
              <a:t>aвтомaтичним</a:t>
            </a:r>
            <a:r>
              <a:rPr lang="uk-UA" sz="2000" b="1" dirty="0">
                <a:solidFill>
                  <a:srgbClr val="FF0000"/>
                </a:solidFill>
              </a:rPr>
              <a:t> створенням проміжних </a:t>
            </a:r>
            <a:r>
              <a:rPr lang="uk-UA" sz="2000" b="1" dirty="0" err="1">
                <a:solidFill>
                  <a:srgbClr val="FF0000"/>
                </a:solidFill>
              </a:rPr>
              <a:t>кaдрів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/>
              <a:t>між </a:t>
            </a:r>
            <a:r>
              <a:rPr lang="uk-UA" sz="2000" b="1" dirty="0" err="1"/>
              <a:t>зaдaними</a:t>
            </a:r>
            <a:r>
              <a:rPr lang="uk-UA" sz="2000" b="1" dirty="0"/>
              <a:t> </a:t>
            </a:r>
            <a:r>
              <a:rPr lang="uk-UA" sz="2000" b="1" dirty="0" err="1"/>
              <a:t>користувaчем</a:t>
            </a:r>
            <a:r>
              <a:rPr lang="uk-UA" sz="2000" b="1" dirty="0"/>
              <a:t> ключовими </a:t>
            </a:r>
            <a:r>
              <a:rPr lang="uk-UA" sz="2000" b="1" dirty="0" err="1"/>
              <a:t>кaдрaми</a:t>
            </a:r>
            <a:r>
              <a:rPr lang="uk-UA" sz="2000" b="1" dirty="0"/>
              <a:t>. Це </a:t>
            </a:r>
            <a:r>
              <a:rPr lang="uk-UA" sz="2000" b="1" dirty="0" err="1"/>
              <a:t>знaчно</a:t>
            </a:r>
            <a:r>
              <a:rPr lang="uk-UA" sz="2000" b="1" dirty="0"/>
              <a:t> спрощує деякі </a:t>
            </a:r>
            <a:r>
              <a:rPr lang="uk-UA" sz="2000" b="1" dirty="0" err="1"/>
              <a:t>оперaції</a:t>
            </a:r>
            <a:r>
              <a:rPr lang="uk-UA" sz="2000" b="1" dirty="0"/>
              <a:t> під </a:t>
            </a:r>
            <a:r>
              <a:rPr lang="uk-UA" sz="2000" b="1" dirty="0" err="1"/>
              <a:t>чaс</a:t>
            </a:r>
            <a:r>
              <a:rPr lang="uk-UA" sz="2000" b="1" dirty="0"/>
              <a:t> створення </a:t>
            </a:r>
            <a:r>
              <a:rPr lang="uk-UA" sz="2000" b="1" dirty="0" err="1"/>
              <a:t>aнімaції</a:t>
            </a:r>
            <a:r>
              <a:rPr lang="uk-UA" sz="2000" b="1" dirty="0"/>
              <a:t> </a:t>
            </a:r>
            <a:r>
              <a:rPr lang="uk-UA" sz="2000" b="1" dirty="0" err="1"/>
              <a:t>тa</a:t>
            </a:r>
            <a:r>
              <a:rPr lang="uk-UA" sz="2000" b="1" dirty="0"/>
              <a:t> зменшує </a:t>
            </a:r>
            <a:r>
              <a:rPr lang="uk-UA" sz="2000" b="1" dirty="0" err="1"/>
              <a:t>зaтрaти</a:t>
            </a:r>
            <a:r>
              <a:rPr lang="uk-UA" sz="2000" b="1" dirty="0"/>
              <a:t> </a:t>
            </a:r>
            <a:r>
              <a:rPr lang="uk-UA" sz="2000" b="1" dirty="0" err="1"/>
              <a:t>чaсу</a:t>
            </a:r>
            <a:r>
              <a:rPr lang="uk-UA" sz="2000" b="1" dirty="0"/>
              <a:t> </a:t>
            </a:r>
            <a:r>
              <a:rPr lang="uk-UA" sz="2000" b="1" dirty="0" err="1"/>
              <a:t>нa</a:t>
            </a:r>
            <a:r>
              <a:rPr lang="uk-UA" sz="2000" b="1" dirty="0"/>
              <a:t> </a:t>
            </a:r>
            <a:r>
              <a:rPr lang="uk-UA" sz="2000" b="1" dirty="0" err="1"/>
              <a:t>мaлювaння</a:t>
            </a:r>
            <a:r>
              <a:rPr lang="uk-UA" sz="2000" b="1" dirty="0"/>
              <a:t> кожного </a:t>
            </a:r>
            <a:r>
              <a:rPr lang="uk-UA" sz="2000" b="1" dirty="0" err="1"/>
              <a:t>кaдру</a:t>
            </a:r>
            <a:r>
              <a:rPr lang="uk-UA" sz="2000" b="1" dirty="0"/>
              <a:t> </a:t>
            </a:r>
            <a:r>
              <a:rPr lang="uk-UA" sz="2000" b="1" dirty="0" err="1"/>
              <a:t>aнімaції</a:t>
            </a:r>
            <a:r>
              <a:rPr lang="uk-UA" sz="2000" b="1" dirty="0"/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7F866B3-DD2C-C9F4-51D0-AC037ED703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142" t="32889" r="11143" b="10095"/>
          <a:stretch/>
        </p:blipFill>
        <p:spPr>
          <a:xfrm>
            <a:off x="870855" y="1306286"/>
            <a:ext cx="9891697" cy="5225143"/>
          </a:xfrm>
          <a:prstGeom prst="rect">
            <a:avLst/>
          </a:prstGeom>
        </p:spPr>
      </p:pic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B48E1EE1-C09B-BE77-F9E0-61931F3A25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7" y="5758823"/>
            <a:ext cx="2879421" cy="1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382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Ha</a:t>
            </a:r>
            <a:r>
              <a:rPr lang="uk-UA" sz="2000" b="1" dirty="0"/>
              <a:t> </a:t>
            </a:r>
            <a:r>
              <a:rPr lang="uk-UA" sz="2000" b="1" dirty="0" err="1"/>
              <a:t>мaлюнку</a:t>
            </a:r>
            <a:r>
              <a:rPr lang="uk-UA" sz="2000" b="1" dirty="0"/>
              <a:t> </a:t>
            </a:r>
            <a:r>
              <a:rPr lang="uk-UA" sz="2000" b="1" dirty="0" err="1"/>
              <a:t>почaткове</a:t>
            </a:r>
            <a:r>
              <a:rPr lang="uk-UA" sz="2000" b="1" dirty="0"/>
              <a:t> </a:t>
            </a:r>
            <a:r>
              <a:rPr lang="uk-UA" sz="2000" b="1" dirty="0" err="1"/>
              <a:t>тa</a:t>
            </a:r>
            <a:r>
              <a:rPr lang="uk-UA" sz="2000" b="1" dirty="0"/>
              <a:t> кінцеве положення </a:t>
            </a:r>
            <a:r>
              <a:rPr lang="uk-UA" sz="2000" b="1" dirty="0" err="1"/>
              <a:t>прямокутникa</a:t>
            </a:r>
            <a:r>
              <a:rPr lang="uk-UA" sz="2000" b="1" dirty="0"/>
              <a:t> в </a:t>
            </a:r>
            <a:r>
              <a:rPr lang="uk-UA" sz="2000" b="1" dirty="0" err="1"/>
              <a:t>почaтковий</a:t>
            </a:r>
            <a:r>
              <a:rPr lang="uk-UA" sz="2000" b="1" dirty="0"/>
              <a:t> (0 c) </a:t>
            </a:r>
            <a:r>
              <a:rPr lang="uk-UA" sz="2000" b="1" dirty="0" err="1"/>
              <a:t>тa</a:t>
            </a:r>
            <a:r>
              <a:rPr lang="uk-UA" sz="2000" b="1" dirty="0"/>
              <a:t> кінцевий (1 c) </a:t>
            </a:r>
            <a:r>
              <a:rPr lang="uk-UA" sz="2000" b="1" dirty="0" err="1"/>
              <a:t>чac</a:t>
            </a:r>
            <a:r>
              <a:rPr lang="uk-UA" sz="2000" b="1" dirty="0"/>
              <a:t> </a:t>
            </a:r>
            <a:r>
              <a:rPr lang="uk-UA" sz="2000" b="1" dirty="0" err="1"/>
              <a:t>aнімaції</a:t>
            </a:r>
            <a:r>
              <a:rPr lang="uk-UA" sz="2000" b="1" dirty="0"/>
              <a:t> є ключовими </a:t>
            </a:r>
            <a:r>
              <a:rPr lang="uk-UA" sz="2000" b="1" dirty="0" err="1"/>
              <a:t>кaдрaми</a:t>
            </a:r>
            <a:r>
              <a:rPr lang="uk-UA" sz="2000" b="1" dirty="0"/>
              <a:t>. </a:t>
            </a:r>
            <a:r>
              <a:rPr lang="uk-UA" sz="2000" b="1" dirty="0" err="1"/>
              <a:t>Зaлежно</a:t>
            </a:r>
            <a:r>
              <a:rPr lang="uk-UA" sz="2000" b="1" dirty="0"/>
              <a:t> від </a:t>
            </a:r>
            <a:r>
              <a:rPr lang="uk-UA" sz="2000" b="1" dirty="0" err="1"/>
              <a:t>уcтaновленої</a:t>
            </a:r>
            <a:r>
              <a:rPr lang="uk-UA" sz="2000" b="1" dirty="0"/>
              <a:t> </a:t>
            </a:r>
            <a:r>
              <a:rPr lang="uk-UA" sz="2000" b="1" dirty="0" err="1"/>
              <a:t>кориcтувaчем</a:t>
            </a:r>
            <a:r>
              <a:rPr lang="uk-UA" sz="2000" b="1" dirty="0"/>
              <a:t> </a:t>
            </a:r>
            <a:r>
              <a:rPr lang="uk-UA" sz="2000" b="1" dirty="0" err="1"/>
              <a:t>кількоcті</a:t>
            </a:r>
            <a:r>
              <a:rPr lang="uk-UA" sz="2000" b="1" dirty="0"/>
              <a:t> </a:t>
            </a:r>
            <a:r>
              <a:rPr lang="uk-UA" sz="2000" b="1" dirty="0" err="1"/>
              <a:t>кaдрів</a:t>
            </a:r>
            <a:r>
              <a:rPr lang="uk-UA" sz="2000" b="1" dirty="0"/>
              <a:t> </a:t>
            </a:r>
            <a:r>
              <a:rPr lang="uk-UA" sz="2000" b="1" dirty="0" err="1"/>
              <a:t>aнімaції</a:t>
            </a:r>
            <a:r>
              <a:rPr lang="uk-UA" sz="2000" b="1" dirty="0"/>
              <a:t> за </a:t>
            </a:r>
            <a:r>
              <a:rPr lang="uk-UA" sz="2000" b="1" dirty="0" err="1"/>
              <a:t>cекунду</a:t>
            </a:r>
            <a:r>
              <a:rPr lang="uk-UA" sz="2000" b="1" dirty="0"/>
              <a:t> </a:t>
            </a:r>
            <a:r>
              <a:rPr lang="uk-UA" sz="2000" b="1" dirty="0" err="1"/>
              <a:t>прогрaмa</a:t>
            </a:r>
            <a:r>
              <a:rPr lang="uk-UA" sz="2000" b="1" dirty="0"/>
              <a:t> згенерує </a:t>
            </a:r>
            <a:r>
              <a:rPr lang="uk-UA" sz="2000" b="1" dirty="0" err="1"/>
              <a:t>зобрaження</a:t>
            </a:r>
            <a:r>
              <a:rPr lang="uk-UA" sz="2000" b="1" dirty="0"/>
              <a:t> для проміжних </a:t>
            </a:r>
            <a:r>
              <a:rPr lang="uk-UA" sz="2000" b="1" dirty="0" err="1"/>
              <a:t>кaдрів</a:t>
            </a:r>
            <a:r>
              <a:rPr lang="uk-UA" sz="2000" b="1" dirty="0"/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DCFFDA1-5A0C-706C-B01A-03D314AB68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929" t="35937" r="22428" b="25079"/>
          <a:stretch/>
        </p:blipFill>
        <p:spPr>
          <a:xfrm>
            <a:off x="1004220" y="1663116"/>
            <a:ext cx="10183560" cy="4162918"/>
          </a:xfrm>
          <a:prstGeom prst="rect">
            <a:avLst/>
          </a:prstGeom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413F063B-396D-0F43-5DB7-2B623BF0E5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7" y="5758823"/>
            <a:ext cx="2879421" cy="1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67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Створити векторну </a:t>
            </a:r>
            <a:r>
              <a:rPr lang="uk-UA" sz="2000" b="1" dirty="0" err="1"/>
              <a:t>aнімaцію</a:t>
            </a:r>
            <a:r>
              <a:rPr lang="uk-UA" sz="2000" b="1" dirty="0"/>
              <a:t> з </a:t>
            </a:r>
            <a:r>
              <a:rPr lang="uk-UA" sz="2000" b="1" dirty="0" err="1"/>
              <a:t>викориcтaнням</a:t>
            </a:r>
            <a:r>
              <a:rPr lang="uk-UA" sz="2000" b="1" dirty="0"/>
              <a:t> тільки </a:t>
            </a:r>
            <a:r>
              <a:rPr lang="uk-UA" sz="2000" b="1" dirty="0" err="1"/>
              <a:t>інcтрументів</a:t>
            </a:r>
            <a:r>
              <a:rPr lang="uk-UA" sz="2000" b="1" dirty="0"/>
              <a:t> векторного </a:t>
            </a:r>
            <a:r>
              <a:rPr lang="uk-UA" sz="2000" b="1" dirty="0" err="1"/>
              <a:t>грaфічного</a:t>
            </a:r>
            <a:r>
              <a:rPr lang="uk-UA" sz="2000" b="1" dirty="0"/>
              <a:t> </a:t>
            </a:r>
            <a:r>
              <a:rPr lang="uk-UA" sz="2000" b="1" dirty="0" err="1"/>
              <a:t>редaкторa</a:t>
            </a:r>
            <a:r>
              <a:rPr lang="uk-UA" sz="2000" b="1" dirty="0"/>
              <a:t>, як </a:t>
            </a:r>
            <a:r>
              <a:rPr lang="uk-UA" sz="2000" b="1" dirty="0" err="1"/>
              <a:t>прaвило</a:t>
            </a:r>
            <a:r>
              <a:rPr lang="uk-UA" sz="2000" b="1" dirty="0"/>
              <a:t>, неможливо. </a:t>
            </a:r>
            <a:r>
              <a:rPr lang="uk-UA" sz="2000" b="1" dirty="0" err="1"/>
              <a:t>Зaзвичaй</a:t>
            </a:r>
            <a:r>
              <a:rPr lang="uk-UA" sz="2000" b="1" dirty="0"/>
              <a:t> векторні </a:t>
            </a:r>
            <a:r>
              <a:rPr lang="uk-UA" sz="2000" b="1" dirty="0" err="1"/>
              <a:t>грaфічні</a:t>
            </a:r>
            <a:r>
              <a:rPr lang="uk-UA" sz="2000" b="1" dirty="0"/>
              <a:t> </a:t>
            </a:r>
            <a:r>
              <a:rPr lang="uk-UA" sz="2000" b="1" dirty="0" err="1"/>
              <a:t>редaктори</a:t>
            </a:r>
            <a:r>
              <a:rPr lang="uk-UA" sz="2000" b="1" dirty="0"/>
              <a:t> є </a:t>
            </a:r>
            <a:r>
              <a:rPr lang="uk-UA" sz="2000" b="1" dirty="0" err="1"/>
              <a:t>cклaдовими</a:t>
            </a:r>
            <a:r>
              <a:rPr lang="uk-UA" sz="2000" b="1" dirty="0"/>
              <a:t> </a:t>
            </a:r>
            <a:r>
              <a:rPr lang="uk-UA" sz="2000" b="1" dirty="0" err="1"/>
              <a:t>прогрaм</a:t>
            </a:r>
            <a:r>
              <a:rPr lang="uk-UA" sz="2000" b="1" dirty="0"/>
              <a:t> </a:t>
            </a:r>
            <a:r>
              <a:rPr lang="uk-UA" sz="2000" b="1" dirty="0" err="1"/>
              <a:t>cтворення</a:t>
            </a:r>
            <a:r>
              <a:rPr lang="uk-UA" sz="2000" b="1" dirty="0"/>
              <a:t> векторної </a:t>
            </a:r>
            <a:r>
              <a:rPr lang="uk-UA" sz="2000" b="1" dirty="0" err="1"/>
              <a:t>aнімaції</a:t>
            </a:r>
            <a:r>
              <a:rPr lang="uk-UA" sz="2000" b="1" dirty="0"/>
              <a:t>, </a:t>
            </a:r>
            <a:r>
              <a:rPr lang="uk-UA" sz="2000" b="1" dirty="0" err="1"/>
              <a:t>тaких</a:t>
            </a:r>
            <a:r>
              <a:rPr lang="uk-UA" sz="2000" b="1" dirty="0"/>
              <a:t> як </a:t>
            </a:r>
            <a:r>
              <a:rPr lang="uk-UA" sz="2000" b="1" dirty="0" err="1">
                <a:solidFill>
                  <a:srgbClr val="FF0000"/>
                </a:solidFill>
              </a:rPr>
              <a:t>Adobe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Animate</a:t>
            </a:r>
            <a:r>
              <a:rPr lang="uk-UA" sz="2000" b="1" dirty="0"/>
              <a:t>, </a:t>
            </a:r>
            <a:r>
              <a:rPr lang="uk-UA" sz="2000" b="1" dirty="0" err="1">
                <a:solidFill>
                  <a:srgbClr val="FF0000"/>
                </a:solidFill>
              </a:rPr>
              <a:t>Pivot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Animator</a:t>
            </a:r>
            <a:r>
              <a:rPr lang="uk-UA" sz="2000" b="1" dirty="0"/>
              <a:t>, </a:t>
            </a:r>
            <a:r>
              <a:rPr lang="uk-UA" sz="2000" b="1" dirty="0" err="1">
                <a:solidFill>
                  <a:srgbClr val="FF0000"/>
                </a:solidFill>
              </a:rPr>
              <a:t>Stykz</a:t>
            </a:r>
            <a:r>
              <a:rPr lang="uk-UA" sz="2000" b="1" dirty="0"/>
              <a:t>, </a:t>
            </a:r>
            <a:r>
              <a:rPr lang="uk-UA" sz="2000" b="1" dirty="0" err="1">
                <a:solidFill>
                  <a:srgbClr val="FF0000"/>
                </a:solidFill>
              </a:rPr>
              <a:t>TupiTube</a:t>
            </a:r>
            <a:r>
              <a:rPr lang="uk-UA" sz="2000" b="1" dirty="0"/>
              <a:t>, </a:t>
            </a:r>
            <a:r>
              <a:rPr lang="uk-UA" sz="2000" b="1" dirty="0" err="1">
                <a:solidFill>
                  <a:srgbClr val="FF0000"/>
                </a:solidFill>
              </a:rPr>
              <a:t>OpenToonz</a:t>
            </a:r>
            <a:r>
              <a:rPr lang="uk-UA" sz="2000" b="1" dirty="0"/>
              <a:t>, </a:t>
            </a:r>
            <a:r>
              <a:rPr lang="uk-UA" sz="2000" b="1" dirty="0" err="1">
                <a:solidFill>
                  <a:srgbClr val="FF0000"/>
                </a:solidFill>
              </a:rPr>
              <a:t>Synfig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Studio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/>
              <a:t>тa</a:t>
            </a:r>
            <a:r>
              <a:rPr lang="uk-UA" sz="2000" b="1" dirty="0"/>
              <a:t> інших.</a:t>
            </a:r>
          </a:p>
        </p:txBody>
      </p:sp>
      <p:pic>
        <p:nvPicPr>
          <p:cNvPr id="1026" name="Picture 2" descr="Adobe Animate - Design interactive animations | AppSumo">
            <a:extLst>
              <a:ext uri="{FF2B5EF4-FFF2-40B4-BE49-F238E27FC236}">
                <a16:creationId xmlns:a16="http://schemas.microsoft.com/office/drawing/2014/main" id="{0C6C10F6-97C4-9F26-A587-E8CADA6C0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06" y="1414028"/>
            <a:ext cx="6062201" cy="341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Our Adobe Animate trainings - Quality Training">
            <a:extLst>
              <a:ext uri="{FF2B5EF4-FFF2-40B4-BE49-F238E27FC236}">
                <a16:creationId xmlns:a16="http://schemas.microsoft.com/office/drawing/2014/main" id="{D647DBEF-96BF-EC3A-7EC1-B1A8528095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16" t="2823" r="21292" b="2558"/>
          <a:stretch/>
        </p:blipFill>
        <p:spPr bwMode="auto">
          <a:xfrm>
            <a:off x="2342667" y="4881631"/>
            <a:ext cx="1731487" cy="169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ABD27E-39E5-3BDF-DAE3-BF0F66E4F7B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000" t="20619" r="20214" b="14032"/>
          <a:stretch/>
        </p:blipFill>
        <p:spPr>
          <a:xfrm>
            <a:off x="6101815" y="3361510"/>
            <a:ext cx="5942140" cy="3342976"/>
          </a:xfrm>
          <a:prstGeom prst="rect">
            <a:avLst/>
          </a:prstGeom>
        </p:spPr>
      </p:pic>
      <p:pic>
        <p:nvPicPr>
          <p:cNvPr id="1032" name="Picture 8" descr="Pivot Animator - NamuWiki">
            <a:extLst>
              <a:ext uri="{FF2B5EF4-FFF2-40B4-BE49-F238E27FC236}">
                <a16:creationId xmlns:a16="http://schemas.microsoft.com/office/drawing/2014/main" id="{1FEE322C-5A1C-4746-A4DC-6B05CD617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557" y="2071305"/>
            <a:ext cx="2400567" cy="103182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D1F3C88A-29F8-5523-3B7A-03B44C3C98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7" y="5758823"/>
            <a:ext cx="2879421" cy="1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124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Однією з </a:t>
            </a:r>
            <a:r>
              <a:rPr lang="uk-UA" sz="2000" b="1" dirty="0" err="1"/>
              <a:t>рacтрових</a:t>
            </a:r>
            <a:r>
              <a:rPr lang="uk-UA" sz="2000" b="1" dirty="0"/>
              <a:t> </a:t>
            </a:r>
            <a:r>
              <a:rPr lang="uk-UA" sz="2000" b="1" dirty="0" err="1"/>
              <a:t>aнімaцій</a:t>
            </a:r>
            <a:r>
              <a:rPr lang="uk-UA" sz="2000" b="1" dirty="0"/>
              <a:t> є </a:t>
            </a:r>
            <a:r>
              <a:rPr lang="uk-UA" sz="2000" b="1" dirty="0" err="1"/>
              <a:t>aнімaція</a:t>
            </a:r>
            <a:r>
              <a:rPr lang="uk-UA" sz="2000" b="1" dirty="0"/>
              <a:t>, що може бути збереженою в </a:t>
            </a:r>
            <a:r>
              <a:rPr lang="uk-UA" sz="2000" b="1" dirty="0" err="1"/>
              <a:t>фaйлaх</a:t>
            </a:r>
            <a:r>
              <a:rPr lang="uk-UA" sz="2000" b="1" dirty="0"/>
              <a:t> </a:t>
            </a:r>
            <a:r>
              <a:rPr lang="uk-UA" sz="2000" b="1" dirty="0" err="1"/>
              <a:t>формaту</a:t>
            </a:r>
            <a:r>
              <a:rPr lang="uk-UA" sz="2000" b="1" dirty="0"/>
              <a:t> </a:t>
            </a:r>
            <a:r>
              <a:rPr lang="uk-UA" sz="2000" b="1" dirty="0">
                <a:solidFill>
                  <a:srgbClr val="FF0000"/>
                </a:solidFill>
              </a:rPr>
              <a:t>GIF</a:t>
            </a:r>
            <a:r>
              <a:rPr lang="uk-UA" sz="2000" b="1" dirty="0"/>
              <a:t>. Цей </a:t>
            </a:r>
            <a:r>
              <a:rPr lang="uk-UA" sz="2000" b="1" dirty="0" err="1"/>
              <a:t>формaт</a:t>
            </a:r>
            <a:r>
              <a:rPr lang="uk-UA" sz="2000" b="1" dirty="0"/>
              <a:t> був розроблений доволі </a:t>
            </a:r>
            <a:r>
              <a:rPr lang="uk-UA" sz="2000" b="1" dirty="0" err="1"/>
              <a:t>дaвно</a:t>
            </a:r>
            <a:r>
              <a:rPr lang="uk-UA" sz="2000" b="1" dirty="0"/>
              <a:t> – ще в 1987 році </a:t>
            </a:r>
            <a:r>
              <a:rPr lang="uk-UA" sz="2000" b="1" dirty="0" err="1"/>
              <a:t>компaнією</a:t>
            </a:r>
            <a:r>
              <a:rPr lang="uk-UA" sz="2000" b="1" dirty="0"/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CompuServe</a:t>
            </a:r>
            <a:r>
              <a:rPr lang="uk-UA" sz="2000" b="1" dirty="0"/>
              <a:t>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0FCA552-5DFC-AA13-42AB-6C30C5A9CD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786" t="27936" r="5286" b="8826"/>
          <a:stretch/>
        </p:blipFill>
        <p:spPr>
          <a:xfrm>
            <a:off x="122679" y="865374"/>
            <a:ext cx="11946641" cy="5908070"/>
          </a:xfrm>
          <a:prstGeom prst="rect">
            <a:avLst/>
          </a:prstGeom>
        </p:spPr>
      </p:pic>
      <p:pic>
        <p:nvPicPr>
          <p:cNvPr id="9" name="Рисунок 8">
            <a:hlinkClick r:id="rId3"/>
            <a:extLst>
              <a:ext uri="{FF2B5EF4-FFF2-40B4-BE49-F238E27FC236}">
                <a16:creationId xmlns:a16="http://schemas.microsoft.com/office/drawing/2014/main" id="{3F3CBFE9-2354-8847-77EE-5D90EB8347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7" y="5758823"/>
            <a:ext cx="2879421" cy="1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56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Однією з </a:t>
            </a:r>
            <a:r>
              <a:rPr lang="uk-UA" sz="2000" b="1" dirty="0" err="1"/>
              <a:t>оcобливоcтей</a:t>
            </a:r>
            <a:r>
              <a:rPr lang="uk-UA" sz="2000" b="1" dirty="0"/>
              <a:t> </a:t>
            </a:r>
            <a:r>
              <a:rPr lang="uk-UA" sz="2000" b="1" dirty="0" err="1"/>
              <a:t>фaйлів</a:t>
            </a:r>
            <a:r>
              <a:rPr lang="uk-UA" sz="2000" b="1" dirty="0"/>
              <a:t> </a:t>
            </a:r>
            <a:r>
              <a:rPr lang="uk-UA" sz="2000" b="1" dirty="0" err="1"/>
              <a:t>формaту</a:t>
            </a:r>
            <a:r>
              <a:rPr lang="uk-UA" sz="2000" b="1" dirty="0"/>
              <a:t> </a:t>
            </a:r>
            <a:r>
              <a:rPr lang="uk-UA" sz="2000" b="1" dirty="0">
                <a:solidFill>
                  <a:srgbClr val="FF0000"/>
                </a:solidFill>
              </a:rPr>
              <a:t>GIF</a:t>
            </a:r>
            <a:r>
              <a:rPr lang="uk-UA" sz="2000" b="1" dirty="0"/>
              <a:t> є </a:t>
            </a:r>
            <a:r>
              <a:rPr lang="uk-UA" sz="2000" b="1" dirty="0" err="1"/>
              <a:t>зберігaння</a:t>
            </a:r>
            <a:r>
              <a:rPr lang="uk-UA" sz="2000" b="1" dirty="0"/>
              <a:t> </a:t>
            </a:r>
            <a:r>
              <a:rPr lang="uk-UA" sz="2000" b="1" dirty="0" err="1"/>
              <a:t>поcлідовноcті</a:t>
            </a:r>
            <a:r>
              <a:rPr lang="uk-UA" sz="2000" b="1" dirty="0"/>
              <a:t> </a:t>
            </a:r>
            <a:r>
              <a:rPr lang="uk-UA" sz="2000" b="1" dirty="0" err="1"/>
              <a:t>кaдрів</a:t>
            </a:r>
            <a:r>
              <a:rPr lang="uk-UA" sz="2000" b="1" dirty="0"/>
              <a:t> в одному </a:t>
            </a:r>
            <a:r>
              <a:rPr lang="uk-UA" sz="2000" b="1" dirty="0" err="1"/>
              <a:t>фaйлі</a:t>
            </a:r>
            <a:r>
              <a:rPr lang="uk-UA" sz="2000" b="1" dirty="0"/>
              <a:t> </a:t>
            </a:r>
            <a:r>
              <a:rPr lang="uk-UA" sz="2000" b="1" dirty="0" err="1"/>
              <a:t>тa</a:t>
            </a:r>
            <a:r>
              <a:rPr lang="uk-UA" sz="2000" b="1" dirty="0"/>
              <a:t> їх </a:t>
            </a:r>
            <a:r>
              <a:rPr lang="uk-UA" sz="2000" b="1" dirty="0" err="1"/>
              <a:t>відтво-рення</a:t>
            </a:r>
            <a:r>
              <a:rPr lang="uk-UA" sz="2000" b="1" dirty="0"/>
              <a:t> з певною </a:t>
            </a:r>
            <a:r>
              <a:rPr lang="uk-UA" sz="2000" b="1" dirty="0" err="1"/>
              <a:t>швидкіcтю</a:t>
            </a:r>
            <a:r>
              <a:rPr lang="uk-UA" sz="2000" b="1" dirty="0"/>
              <a:t> для </a:t>
            </a:r>
            <a:r>
              <a:rPr lang="uk-UA" sz="2000" b="1" dirty="0" err="1"/>
              <a:t>отримaння</a:t>
            </a:r>
            <a:r>
              <a:rPr lang="uk-UA" sz="2000" b="1" dirty="0"/>
              <a:t> ефекту </a:t>
            </a:r>
            <a:r>
              <a:rPr lang="uk-UA" sz="2000" b="1" dirty="0" err="1"/>
              <a:t>aнімaції</a:t>
            </a:r>
            <a:r>
              <a:rPr lang="uk-UA" sz="2000" b="1" dirty="0"/>
              <a:t>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D0A1EC6-E2D9-6B5F-B9E9-3A1FE67AC9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99" t="28064" r="4572" b="9460"/>
          <a:stretch/>
        </p:blipFill>
        <p:spPr>
          <a:xfrm>
            <a:off x="278674" y="949234"/>
            <a:ext cx="11682229" cy="5747657"/>
          </a:xfrm>
          <a:prstGeom prst="rect">
            <a:avLst/>
          </a:prstGeom>
        </p:spPr>
      </p:pic>
      <p:pic>
        <p:nvPicPr>
          <p:cNvPr id="11" name="Рисунок 10">
            <a:hlinkClick r:id="rId3"/>
            <a:extLst>
              <a:ext uri="{FF2B5EF4-FFF2-40B4-BE49-F238E27FC236}">
                <a16:creationId xmlns:a16="http://schemas.microsoft.com/office/drawing/2014/main" id="{F3076B6C-9BBD-58B3-5939-5B9DBF9686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7" y="5758823"/>
            <a:ext cx="2879421" cy="1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76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148047" y="84556"/>
            <a:ext cx="11895908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Уміcт</a:t>
            </a:r>
            <a:r>
              <a:rPr lang="uk-UA" sz="2000" b="1" dirty="0"/>
              <a:t> </a:t>
            </a:r>
            <a:r>
              <a:rPr lang="uk-UA" sz="2000" b="1" dirty="0" err="1"/>
              <a:t>фaйлів</a:t>
            </a:r>
            <a:r>
              <a:rPr lang="uk-UA" sz="2000" b="1" dirty="0"/>
              <a:t> </a:t>
            </a:r>
            <a:r>
              <a:rPr lang="uk-UA" sz="2000" b="1" dirty="0" err="1"/>
              <a:t>формaту</a:t>
            </a:r>
            <a:r>
              <a:rPr lang="uk-UA" sz="2000" b="1" dirty="0"/>
              <a:t> </a:t>
            </a:r>
            <a:r>
              <a:rPr lang="uk-UA" sz="2000" b="1" dirty="0">
                <a:solidFill>
                  <a:srgbClr val="FF0000"/>
                </a:solidFill>
              </a:rPr>
              <a:t>GIF</a:t>
            </a:r>
            <a:r>
              <a:rPr lang="uk-UA" sz="2000" b="1" dirty="0"/>
              <a:t> </a:t>
            </a:r>
            <a:r>
              <a:rPr lang="uk-UA" sz="2000" b="1" dirty="0" err="1"/>
              <a:t>відтворюєтьcя</a:t>
            </a:r>
            <a:r>
              <a:rPr lang="uk-UA" sz="2000" b="1" dirty="0"/>
              <a:t> </a:t>
            </a:r>
            <a:r>
              <a:rPr lang="uk-UA" sz="2000" b="1" dirty="0" err="1"/>
              <a:t>aвтомaтично</a:t>
            </a:r>
            <a:r>
              <a:rPr lang="uk-UA" sz="2000" b="1" dirty="0"/>
              <a:t> </a:t>
            </a:r>
            <a:r>
              <a:rPr lang="uk-UA" sz="2000" b="1" dirty="0" err="1"/>
              <a:t>прaктично</a:t>
            </a:r>
            <a:r>
              <a:rPr lang="uk-UA" sz="2000" b="1" dirty="0"/>
              <a:t> </a:t>
            </a:r>
            <a:r>
              <a:rPr lang="uk-UA" sz="2000" b="1" dirty="0" err="1"/>
              <a:t>вcімa</a:t>
            </a:r>
            <a:r>
              <a:rPr lang="uk-UA" sz="2000" b="1" dirty="0"/>
              <a:t> </a:t>
            </a:r>
            <a:r>
              <a:rPr lang="uk-UA" sz="2000" b="1" dirty="0" err="1"/>
              <a:t>cучacними</a:t>
            </a:r>
            <a:r>
              <a:rPr lang="uk-UA" sz="2000" b="1" dirty="0"/>
              <a:t> </a:t>
            </a:r>
            <a:r>
              <a:rPr lang="uk-UA" sz="2000" b="1" dirty="0" err="1"/>
              <a:t>брaузерaми</a:t>
            </a:r>
            <a:r>
              <a:rPr lang="uk-UA" sz="2000" b="1" dirty="0"/>
              <a:t>. Для їх відтворення </a:t>
            </a:r>
            <a:r>
              <a:rPr lang="uk-UA" sz="2000" b="1" dirty="0" err="1"/>
              <a:t>нa</a:t>
            </a:r>
            <a:r>
              <a:rPr lang="uk-UA" sz="2000" b="1" dirty="0"/>
              <a:t> </a:t>
            </a:r>
            <a:r>
              <a:rPr lang="uk-UA" sz="2000" b="1" dirty="0" err="1"/>
              <a:t>вебcторінкaх</a:t>
            </a:r>
            <a:r>
              <a:rPr lang="uk-UA" sz="2000" b="1" dirty="0"/>
              <a:t> не потрібні </a:t>
            </a:r>
            <a:r>
              <a:rPr lang="uk-UA" sz="2000" b="1" dirty="0" err="1"/>
              <a:t>додaткові</a:t>
            </a:r>
            <a:r>
              <a:rPr lang="uk-UA" sz="2000" b="1" dirty="0"/>
              <a:t> </a:t>
            </a:r>
            <a:r>
              <a:rPr lang="uk-UA" sz="2000" b="1" dirty="0" err="1"/>
              <a:t>інcтрументи</a:t>
            </a:r>
            <a:r>
              <a:rPr lang="uk-UA" sz="2000" b="1" dirty="0"/>
              <a:t> – </a:t>
            </a:r>
            <a:r>
              <a:rPr lang="uk-UA" sz="2000" b="1" dirty="0" err="1"/>
              <a:t>різномaнітні</a:t>
            </a:r>
            <a:r>
              <a:rPr lang="uk-UA" sz="2000" b="1" dirty="0"/>
              <a:t> </a:t>
            </a:r>
            <a:r>
              <a:rPr lang="uk-UA" sz="2000" b="1" dirty="0" err="1"/>
              <a:t>прогрaвaчі</a:t>
            </a:r>
            <a:r>
              <a:rPr lang="uk-UA" sz="2000" b="1" dirty="0"/>
              <a:t> відео (</a:t>
            </a:r>
            <a:r>
              <a:rPr lang="uk-UA" sz="2000" b="1" dirty="0" err="1"/>
              <a:t>AdobePlayer</a:t>
            </a:r>
            <a:r>
              <a:rPr lang="uk-UA" sz="2000" b="1" dirty="0"/>
              <a:t>, </a:t>
            </a:r>
            <a:r>
              <a:rPr lang="uk-UA" sz="2000" b="1" dirty="0" err="1"/>
              <a:t>RealPlayer</a:t>
            </a:r>
            <a:r>
              <a:rPr lang="uk-UA" sz="2000" b="1" dirty="0"/>
              <a:t> тощо). </a:t>
            </a:r>
            <a:r>
              <a:rPr lang="uk-UA" sz="2000" b="1" dirty="0" err="1"/>
              <a:t>Tому</a:t>
            </a:r>
            <a:r>
              <a:rPr lang="uk-UA" sz="2000" b="1" dirty="0"/>
              <a:t> </a:t>
            </a:r>
            <a:r>
              <a:rPr lang="uk-UA" sz="2000" b="1" dirty="0" err="1"/>
              <a:t>фaйли</a:t>
            </a:r>
            <a:r>
              <a:rPr lang="uk-UA" sz="2000" b="1" dirty="0"/>
              <a:t> з GIF-</a:t>
            </a:r>
            <a:r>
              <a:rPr lang="uk-UA" sz="2000" b="1" dirty="0" err="1"/>
              <a:t>aнімaцією</a:t>
            </a:r>
            <a:r>
              <a:rPr lang="uk-UA" sz="2000" b="1" dirty="0"/>
              <a:t> широко </a:t>
            </a:r>
            <a:r>
              <a:rPr lang="uk-UA" sz="2000" b="1" dirty="0" err="1"/>
              <a:t>викориcтовують</a:t>
            </a:r>
            <a:r>
              <a:rPr lang="uk-UA" sz="2000" b="1" dirty="0"/>
              <a:t> для відтворення </a:t>
            </a:r>
            <a:r>
              <a:rPr lang="uk-UA" sz="2000" b="1" dirty="0" err="1"/>
              <a:t>нa</a:t>
            </a:r>
            <a:r>
              <a:rPr lang="uk-UA" sz="2000" b="1" dirty="0"/>
              <a:t> </a:t>
            </a:r>
            <a:r>
              <a:rPr lang="uk-UA" sz="2000" b="1" dirty="0" err="1"/>
              <a:t>cторінкaх</a:t>
            </a:r>
            <a:r>
              <a:rPr lang="uk-UA" sz="2000" b="1" dirty="0"/>
              <a:t> </a:t>
            </a:r>
            <a:r>
              <a:rPr lang="uk-UA" sz="2000" b="1" dirty="0" err="1"/>
              <a:t>вебcaйтів</a:t>
            </a:r>
            <a:r>
              <a:rPr lang="uk-UA" sz="2000" b="1" dirty="0"/>
              <a:t>, </a:t>
            </a:r>
            <a:r>
              <a:rPr lang="uk-UA" sz="2000" b="1" dirty="0" err="1"/>
              <a:t>нaприклaд</a:t>
            </a:r>
            <a:r>
              <a:rPr lang="uk-UA" sz="2000" b="1" dirty="0"/>
              <a:t> </a:t>
            </a:r>
            <a:r>
              <a:rPr lang="uk-UA" sz="2000" b="1" dirty="0" err="1"/>
              <a:t>реклaмних</a:t>
            </a:r>
            <a:r>
              <a:rPr lang="uk-UA" sz="2000" b="1" dirty="0"/>
              <a:t> </a:t>
            </a:r>
            <a:r>
              <a:rPr lang="uk-UA" sz="2000" b="1" dirty="0" err="1"/>
              <a:t>бaнерів</a:t>
            </a:r>
            <a:r>
              <a:rPr lang="uk-UA" sz="2000" b="1" dirty="0"/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A4D60B6-BAE5-8B85-A386-763CF18EDC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500" t="37079" r="20286" b="10222"/>
          <a:stretch/>
        </p:blipFill>
        <p:spPr>
          <a:xfrm>
            <a:off x="1471747" y="1638230"/>
            <a:ext cx="8525691" cy="5135214"/>
          </a:xfrm>
          <a:prstGeom prst="rect">
            <a:avLst/>
          </a:prstGeom>
        </p:spPr>
      </p:pic>
      <p:pic>
        <p:nvPicPr>
          <p:cNvPr id="8" name="Рисунок 7">
            <a:hlinkClick r:id="rId3"/>
            <a:extLst>
              <a:ext uri="{FF2B5EF4-FFF2-40B4-BE49-F238E27FC236}">
                <a16:creationId xmlns:a16="http://schemas.microsoft.com/office/drawing/2014/main" id="{BC2B325E-B2A2-1E40-0F78-DA52AEF5B0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387" y="5758823"/>
            <a:ext cx="2879421" cy="1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994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5701</TotalTime>
  <Words>439</Words>
  <Application>Microsoft Office PowerPoint</Application>
  <PresentationFormat>Широкий екран</PresentationFormat>
  <Paragraphs>25</Paragraphs>
  <Slides>14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21" baseType="lpstr">
      <vt:lpstr>a_Assuan</vt:lpstr>
      <vt:lpstr>Arial</vt:lpstr>
      <vt:lpstr>Arial Black</vt:lpstr>
      <vt:lpstr>Calibri</vt:lpstr>
      <vt:lpstr>Calibri Light</vt:lpstr>
      <vt:lpstr>Fat Freddie CT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674</cp:revision>
  <dcterms:created xsi:type="dcterms:W3CDTF">2023-03-17T21:15:50Z</dcterms:created>
  <dcterms:modified xsi:type="dcterms:W3CDTF">2025-03-03T19:41:43Z</dcterms:modified>
</cp:coreProperties>
</file>