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416" r:id="rId3"/>
    <p:sldId id="463" r:id="rId4"/>
    <p:sldId id="465" r:id="rId5"/>
    <p:sldId id="32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A0A8"/>
    <a:srgbClr val="3333CC"/>
    <a:srgbClr val="3333FF"/>
    <a:srgbClr val="4D97FF"/>
    <a:srgbClr val="FFFF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S98dQL-gzeo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S98dQL-gzeo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S98dQL-gzeo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3.wdp"/><Relationship Id="rId7" Type="http://schemas.openxmlformats.org/officeDocument/2006/relationships/hyperlink" Target="https://youtu.be/S98dQL-gzeo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S98dQL-gze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37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2" y="1935792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Редагування та форматування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графічних об’єктів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7CB098-8E94-3A82-B6D7-678DC1DC256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302" r="24071" b="73206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8ED32F65-A695-A616-9751-CE632D46EF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9178" y="5887217"/>
            <a:ext cx="2033944" cy="79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8" y="1859901"/>
            <a:ext cx="10156044" cy="1052402"/>
            <a:chOff x="241538" y="1910285"/>
            <a:chExt cx="10196424" cy="1183476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8" y="1910285"/>
              <a:ext cx="10196423" cy="1142161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142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Як змінити розмір і положення текстових об’єктів на слайді презентації?</a:t>
              </a:r>
              <a:endParaRPr lang="ru-RU" sz="3000" dirty="0"/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03AE5F-D987-2645-0189-63339B31FBE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572" t="19048" r="7857" b="5577"/>
          <a:stretch/>
        </p:blipFill>
        <p:spPr>
          <a:xfrm>
            <a:off x="2288506" y="2949042"/>
            <a:ext cx="6315563" cy="384884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Рисунок 13">
            <a:hlinkClick r:id="rId6"/>
            <a:extLst>
              <a:ext uri="{FF2B5EF4-FFF2-40B4-BE49-F238E27FC236}">
                <a16:creationId xmlns:a16="http://schemas.microsoft.com/office/drawing/2014/main" id="{221457C4-FE52-603C-9F24-48AB649403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301" y="5938553"/>
            <a:ext cx="2357236" cy="91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195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713029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Переміщення графічних об’єктів виконується аналогічно до переміщення текстових об’єктів. Тільки тягнути можна за будь-яке місце графічного об’єкту.</a:t>
            </a:r>
            <a:endParaRPr lang="ru-RU" sz="2800" b="1" i="1" dirty="0"/>
          </a:p>
        </p:txBody>
      </p:sp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968B4B4D-2B9D-A3FF-6485-349B874C47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301" y="5938553"/>
            <a:ext cx="2357236" cy="91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9276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713029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Після вставлення чи при виборі графічного об’єкта на Стрічці з’являється тимчасова вкладка </a:t>
            </a:r>
            <a:r>
              <a:rPr lang="uk-UA" sz="2800" b="1" dirty="0">
                <a:solidFill>
                  <a:srgbClr val="FF0000"/>
                </a:solidFill>
              </a:rPr>
              <a:t>Формат зображення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A14BC51-12F2-6243-4EB7-9E03A7E722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5437" t="2824" r="397" b="84129"/>
          <a:stretch/>
        </p:blipFill>
        <p:spPr>
          <a:xfrm>
            <a:off x="2413192" y="2721274"/>
            <a:ext cx="9465299" cy="223385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73CAC8C6-446E-124C-C26F-A4FE9C2041F5}"/>
              </a:ext>
            </a:extLst>
          </p:cNvPr>
          <p:cNvSpPr/>
          <p:nvPr/>
        </p:nvSpPr>
        <p:spPr>
          <a:xfrm>
            <a:off x="4322238" y="4506273"/>
            <a:ext cx="2357236" cy="3810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F1CD3F1-A850-AB44-6661-E631444659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2703" y1="43421" x2="43784" y2="51579"/>
                        <a14:foregroundMark x1="40811" y1="32632" x2="41351" y2="35000"/>
                        <a14:foregroundMark x1="40541" y1="33684" x2="45405" y2="55789"/>
                        <a14:foregroundMark x1="47568" y1="44737" x2="51892" y2="560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572">
            <a:off x="7041652" y="4467591"/>
            <a:ext cx="1898821" cy="975071"/>
          </a:xfrm>
          <a:prstGeom prst="rect">
            <a:avLst/>
          </a:prstGeom>
        </p:spPr>
      </p:pic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4468BDD5-675E-10E3-D29E-30E2D2160DD6}"/>
              </a:ext>
            </a:extLst>
          </p:cNvPr>
          <p:cNvSpPr/>
          <p:nvPr/>
        </p:nvSpPr>
        <p:spPr>
          <a:xfrm>
            <a:off x="8847388" y="4491030"/>
            <a:ext cx="2357236" cy="3810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D4FAF03-7267-06A5-8051-5B0EEBBDA1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F958756-2174-508F-67E1-D58DF1ED0B14}"/>
              </a:ext>
            </a:extLst>
          </p:cNvPr>
          <p:cNvSpPr txBox="1"/>
          <p:nvPr/>
        </p:nvSpPr>
        <p:spPr>
          <a:xfrm>
            <a:off x="313508" y="1233719"/>
            <a:ext cx="11713029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У групах </a:t>
            </a:r>
            <a:r>
              <a:rPr lang="uk-UA" sz="2800" b="1" dirty="0">
                <a:solidFill>
                  <a:srgbClr val="FF0000"/>
                </a:solidFill>
              </a:rPr>
              <a:t>Упорядкування</a:t>
            </a:r>
            <a:r>
              <a:rPr lang="uk-UA" sz="2800" b="1" i="1" dirty="0"/>
              <a:t> та </a:t>
            </a:r>
            <a:r>
              <a:rPr lang="uk-UA" sz="2800" b="1" dirty="0">
                <a:solidFill>
                  <a:srgbClr val="FF0000"/>
                </a:solidFill>
              </a:rPr>
              <a:t>Розмір</a:t>
            </a:r>
            <a:r>
              <a:rPr lang="uk-UA" sz="2800" b="1" i="1" dirty="0"/>
              <a:t> можна налаштувати розмір та порядок розміщення графічних об’єктів.</a:t>
            </a:r>
            <a:endParaRPr lang="ru-RU" sz="2800" b="1" i="1" dirty="0"/>
          </a:p>
        </p:txBody>
      </p:sp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B15D157A-941B-06FE-1632-18E4078DB2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301" y="5938553"/>
            <a:ext cx="2357236" cy="91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359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2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3170</TotalTime>
  <Words>77</Words>
  <Application>Microsoft Office PowerPoint</Application>
  <PresentationFormat>Широкий екран</PresentationFormat>
  <Paragraphs>10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0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421</cp:revision>
  <dcterms:created xsi:type="dcterms:W3CDTF">2022-06-24T20:27:06Z</dcterms:created>
  <dcterms:modified xsi:type="dcterms:W3CDTF">2022-12-08T17:40:20Z</dcterms:modified>
</cp:coreProperties>
</file>