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41" r:id="rId3"/>
    <p:sldId id="265" r:id="rId4"/>
    <p:sldId id="342" r:id="rId5"/>
    <p:sldId id="364" r:id="rId6"/>
    <p:sldId id="32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7FF"/>
    <a:srgbClr val="3333FF"/>
    <a:srgbClr val="8FA0A8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hyperlink" Target="https://youtu.be/Rt-DMGT3WIQ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hyperlink" Target="https://youtu.be/Rt-DMGT3WIQ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hyperlink" Target="https://youtu.be/Rt-DMGT3WIQ" TargetMode="Externa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4.png"/><Relationship Id="rId10" Type="http://schemas.openxmlformats.org/officeDocument/2006/relationships/image" Target="../media/image7.png"/><Relationship Id="rId4" Type="http://schemas.microsoft.com/office/2007/relationships/hdphoto" Target="../media/hdphoto3.wdp"/><Relationship Id="rId9" Type="http://schemas.openxmlformats.org/officeDocument/2006/relationships/hyperlink" Target="https://youtu.be/Rt-DMGT3WIQ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6.png"/><Relationship Id="rId7" Type="http://schemas.openxmlformats.org/officeDocument/2006/relationships/hyperlink" Target="https://youtu.be/Rt-DMGT3WIQ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Rt-DMGT3WIQ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</a:t>
            </a:r>
            <a:r>
              <a:rPr lang="en-US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2</a:t>
            </a:r>
            <a:r>
              <a:rPr lang="uk-UA" sz="5400" b="1" i="1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6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165720" y="1694107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Середовище створення і редагування проєктів </a:t>
            </a:r>
            <a:r>
              <a:rPr lang="en-US" sz="5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Scratch 3</a:t>
            </a:r>
            <a:endParaRPr lang="uk-UA" sz="5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6781845-8229-B4D6-DBDB-676D12472D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8428" t="20444" r="28714" b="64064"/>
          <a:stretch/>
        </p:blipFill>
        <p:spPr>
          <a:xfrm>
            <a:off x="0" y="-7521"/>
            <a:ext cx="5874588" cy="1194447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7"/>
            <a:extLst>
              <a:ext uri="{FF2B5EF4-FFF2-40B4-BE49-F238E27FC236}">
                <a16:creationId xmlns:a16="http://schemas.microsoft.com/office/drawing/2014/main" id="{0C3824EB-94EB-E4DD-5D14-86BC1CDFDEF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493" y="5887217"/>
            <a:ext cx="1987251" cy="77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02922" y="226356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EE9E8EE-1D2C-F1D1-3B5A-8274865909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785" t="15900" r="26849" b="79238"/>
          <a:stretch/>
        </p:blipFill>
        <p:spPr>
          <a:xfrm>
            <a:off x="261382" y="1882874"/>
            <a:ext cx="10073063" cy="581652"/>
          </a:xfrm>
          <a:prstGeom prst="rect">
            <a:avLst/>
          </a:prstGeom>
        </p:spPr>
      </p:pic>
      <p:pic>
        <p:nvPicPr>
          <p:cNvPr id="1026" name="Picture 2" descr="В малом весе: обзор 20 самых маленьких программ для Windows / Программное  обеспечение">
            <a:extLst>
              <a:ext uri="{FF2B5EF4-FFF2-40B4-BE49-F238E27FC236}">
                <a16:creationId xmlns:a16="http://schemas.microsoft.com/office/drawing/2014/main" id="{A207BA43-601D-3184-0516-B8D5ED662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873" y="2557285"/>
            <a:ext cx="6065520" cy="4207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E5FA667B-5116-E686-D15A-C82D955AB7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65" y="5961018"/>
            <a:ext cx="2299642" cy="8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4106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В цьому році ви будете складати програми в середовищі </a:t>
            </a:r>
            <a:r>
              <a:rPr lang="en-US" sz="2800" b="1" dirty="0">
                <a:solidFill>
                  <a:srgbClr val="FF0000"/>
                </a:solidFill>
              </a:rPr>
              <a:t>Scratch 3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28" y="2102894"/>
            <a:ext cx="2327696" cy="4655392"/>
          </a:xfrm>
          <a:prstGeom prst="rect">
            <a:avLst/>
          </a:prstGeom>
        </p:spPr>
      </p:pic>
      <p:pic>
        <p:nvPicPr>
          <p:cNvPr id="2050" name="Picture 2" descr="Выпущен Scratch 3 Desktop для Raspbian на Raspberry Pi">
            <a:extLst>
              <a:ext uri="{FF2B5EF4-FFF2-40B4-BE49-F238E27FC236}">
                <a16:creationId xmlns:a16="http://schemas.microsoft.com/office/drawing/2014/main" id="{A033BD7B-9443-1215-81A0-1F5DD2EE64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89"/>
          <a:stretch/>
        </p:blipFill>
        <p:spPr bwMode="auto">
          <a:xfrm>
            <a:off x="2296904" y="1188494"/>
            <a:ext cx="9578435" cy="529009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4663C81B-5E1A-57A6-ED86-CF08B2230D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65" y="5961018"/>
            <a:ext cx="2299642" cy="8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454863" y="331286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Після цього відкриється головне вікно середовища </a:t>
            </a:r>
            <a:r>
              <a:rPr lang="en-US" sz="2800" b="1" dirty="0">
                <a:solidFill>
                  <a:srgbClr val="FF0000"/>
                </a:solidFill>
              </a:rPr>
              <a:t>Scratch 3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74" y="220260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64B1AA9-4F00-5C4A-1D0C-58F1ECD9D1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6857" t="9524" r="16572" b="13905"/>
          <a:stretch/>
        </p:blipFill>
        <p:spPr>
          <a:xfrm>
            <a:off x="2699658" y="994286"/>
            <a:ext cx="8908868" cy="576400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7E3CEAA6-6CC4-85EB-B1F8-69ECBFFAF0F4}"/>
              </a:ext>
            </a:extLst>
          </p:cNvPr>
          <p:cNvGrpSpPr/>
          <p:nvPr/>
        </p:nvGrpSpPr>
        <p:grpSpPr>
          <a:xfrm>
            <a:off x="4171406" y="1668726"/>
            <a:ext cx="1393372" cy="1266702"/>
            <a:chOff x="3344091" y="1668726"/>
            <a:chExt cx="1393372" cy="1266702"/>
          </a:xfrm>
        </p:grpSpPr>
        <p:sp>
          <p:nvSpPr>
            <p:cNvPr id="8" name="Бульбашка прямої мови: овальна 7">
              <a:extLst>
                <a:ext uri="{FF2B5EF4-FFF2-40B4-BE49-F238E27FC236}">
                  <a16:creationId xmlns:a16="http://schemas.microsoft.com/office/drawing/2014/main" id="{36E57F41-E970-CD1B-0FD7-C72AE862F3B8}"/>
                </a:ext>
              </a:extLst>
            </p:cNvPr>
            <p:cNvSpPr/>
            <p:nvPr/>
          </p:nvSpPr>
          <p:spPr>
            <a:xfrm>
              <a:off x="3344092" y="1668727"/>
              <a:ext cx="1393371" cy="1266701"/>
            </a:xfrm>
            <a:prstGeom prst="wedgeEllipseCallout">
              <a:avLst>
                <a:gd name="adj1" fmla="val -95587"/>
                <a:gd name="adj2" fmla="val -67429"/>
              </a:avLst>
            </a:prstGeom>
            <a:solidFill>
              <a:srgbClr val="4D97FF"/>
            </a:solidFill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/>
            </a:p>
          </p:txBody>
        </p: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C8CBFD0-8C18-A207-3DDF-3B82F52C2B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44000" t="34286" r="48929" b="54286"/>
            <a:stretch/>
          </p:blipFill>
          <p:spPr>
            <a:xfrm>
              <a:off x="3344091" y="1668726"/>
              <a:ext cx="1393371" cy="1266701"/>
            </a:xfrm>
            <a:prstGeom prst="ellipse">
              <a:avLst/>
            </a:prstGeom>
            <a:ln w="63500" cap="rnd">
              <a:noFill/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0E2C4478-C26B-F899-7BE0-80FB42922C1B}"/>
              </a:ext>
            </a:extLst>
          </p:cNvPr>
          <p:cNvSpPr/>
          <p:nvPr/>
        </p:nvSpPr>
        <p:spPr>
          <a:xfrm>
            <a:off x="5695407" y="1668726"/>
            <a:ext cx="3082834" cy="1088571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/>
              <a:t>Кнопка списку мов інтерфейсу програми.</a:t>
            </a:r>
          </a:p>
        </p:txBody>
      </p:sp>
      <p:pic>
        <p:nvPicPr>
          <p:cNvPr id="4098" name="Picture 2" descr="Scratch Cat PNG by ThomasDafoeStudios on DeviantArt">
            <a:extLst>
              <a:ext uri="{FF2B5EF4-FFF2-40B4-BE49-F238E27FC236}">
                <a16:creationId xmlns:a16="http://schemas.microsoft.com/office/drawing/2014/main" id="{18E2D73E-23EA-CFEA-4FA9-529C06C2E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95407" y="4418296"/>
            <a:ext cx="1958001" cy="233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9"/>
            <a:extLst>
              <a:ext uri="{FF2B5EF4-FFF2-40B4-BE49-F238E27FC236}">
                <a16:creationId xmlns:a16="http://schemas.microsoft.com/office/drawing/2014/main" id="{08F0B732-9414-70DF-6BCD-250302EEA30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65" y="5961018"/>
            <a:ext cx="2299642" cy="8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53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45F2F04-197B-4D66-EBDC-4F4B60005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35956" y="1979023"/>
            <a:ext cx="2370909" cy="474181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36EA64-3444-13DD-F8DD-D59193AAB14A}"/>
              </a:ext>
            </a:extLst>
          </p:cNvPr>
          <p:cNvSpPr txBox="1"/>
          <p:nvPr/>
        </p:nvSpPr>
        <p:spPr>
          <a:xfrm>
            <a:off x="303712" y="137160"/>
            <a:ext cx="11603153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Блок або групу блоків можна дублювати (копіювати). Це робиться за допомогою </a:t>
            </a:r>
            <a:r>
              <a:rPr lang="uk-UA" sz="2800" b="1" dirty="0">
                <a:solidFill>
                  <a:srgbClr val="FF0000"/>
                </a:solidFill>
              </a:rPr>
              <a:t>контекстного меню </a:t>
            </a:r>
            <a:r>
              <a:rPr lang="uk-UA" sz="2800" b="1" i="1" dirty="0"/>
              <a:t>блока.</a:t>
            </a:r>
            <a:endParaRPr lang="ru-RU" sz="2800" b="1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751B54-996D-753E-1F09-18FACEFE1D7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0725" t="72832" r="44758" b="10251"/>
          <a:stretch/>
        </p:blipFill>
        <p:spPr>
          <a:xfrm>
            <a:off x="2930013" y="1288025"/>
            <a:ext cx="6687263" cy="2595717"/>
          </a:xfrm>
          <a:prstGeom prst="rect">
            <a:avLst/>
          </a:prstGeom>
        </p:spPr>
      </p:pic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F13FCF24-E1BF-7BB0-7823-8DFF303D896C}"/>
              </a:ext>
            </a:extLst>
          </p:cNvPr>
          <p:cNvSpPr/>
          <p:nvPr/>
        </p:nvSpPr>
        <p:spPr>
          <a:xfrm>
            <a:off x="6273644" y="1979023"/>
            <a:ext cx="1533169" cy="390551"/>
          </a:xfrm>
          <a:prstGeom prst="roundRect">
            <a:avLst>
              <a:gd name="adj" fmla="val 2807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DF8EEAC-BCAB-9CEA-A465-46F2E0953FC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097" t="57778" r="21785" b="15556"/>
          <a:stretch/>
        </p:blipFill>
        <p:spPr>
          <a:xfrm>
            <a:off x="639097" y="4168877"/>
            <a:ext cx="9289926" cy="2483137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4841C37B-2C2E-198D-DC9A-3967CFEF56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65" y="5961018"/>
            <a:ext cx="2299642" cy="89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9316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2165</TotalTime>
  <Words>65</Words>
  <Application>Microsoft Office PowerPoint</Application>
  <PresentationFormat>Широкий екран</PresentationFormat>
  <Paragraphs>9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283</cp:revision>
  <dcterms:created xsi:type="dcterms:W3CDTF">2022-06-24T20:27:06Z</dcterms:created>
  <dcterms:modified xsi:type="dcterms:W3CDTF">2022-12-08T17:42:26Z</dcterms:modified>
</cp:coreProperties>
</file>