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22" r:id="rId2"/>
    <p:sldId id="441" r:id="rId3"/>
    <p:sldId id="527" r:id="rId4"/>
    <p:sldId id="528" r:id="rId5"/>
    <p:sldId id="537" r:id="rId6"/>
    <p:sldId id="539" r:id="rId7"/>
    <p:sldId id="540" r:id="rId8"/>
    <p:sldId id="556" r:id="rId9"/>
    <p:sldId id="256" r:id="rId10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FF"/>
    <a:srgbClr val="FF00FF"/>
    <a:srgbClr val="F0F97F"/>
    <a:srgbClr val="EEDDEF"/>
    <a:srgbClr val="C5EAFA"/>
    <a:srgbClr val="5BD4FF"/>
    <a:srgbClr val="DDF0FE"/>
    <a:srgbClr val="3A39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23.04.2024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hyperlink" Target="https://youtu.be/J9YglI86Kkw" TargetMode="External"/><Relationship Id="rId5" Type="http://schemas.openxmlformats.org/officeDocument/2006/relationships/image" Target="../media/image5.png"/><Relationship Id="rId10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8.pn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hyperlink" Target="https://youtu.be/J9YglI86Kkw" TargetMode="External"/><Relationship Id="rId4" Type="http://schemas.openxmlformats.org/officeDocument/2006/relationships/image" Target="../media/image9.gif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5.png"/><Relationship Id="rId3" Type="http://schemas.microsoft.com/office/2007/relationships/hdphoto" Target="../media/hdphoto1.wdp"/><Relationship Id="rId7" Type="http://schemas.openxmlformats.org/officeDocument/2006/relationships/hyperlink" Target="https://www.youtube.com/channel/UCYtu9EnlIk3Nph-Yj_nHd6A" TargetMode="External"/><Relationship Id="rId12" Type="http://schemas.microsoft.com/office/2007/relationships/hdphoto" Target="../media/hdphoto6.wdp"/><Relationship Id="rId2" Type="http://schemas.openxmlformats.org/officeDocument/2006/relationships/image" Target="../media/image5.png"/><Relationship Id="rId16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11" Type="http://schemas.openxmlformats.org/officeDocument/2006/relationships/image" Target="../media/image14.png"/><Relationship Id="rId5" Type="http://schemas.microsoft.com/office/2007/relationships/hdphoto" Target="../media/hdphoto4.wdp"/><Relationship Id="rId15" Type="http://schemas.openxmlformats.org/officeDocument/2006/relationships/hyperlink" Target="https://youtu.be/J9YglI86Kkw" TargetMode="External"/><Relationship Id="rId10" Type="http://schemas.microsoft.com/office/2007/relationships/hdphoto" Target="../media/hdphoto5.wdp"/><Relationship Id="rId4" Type="http://schemas.openxmlformats.org/officeDocument/2006/relationships/image" Target="../media/image12.png"/><Relationship Id="rId9" Type="http://schemas.openxmlformats.org/officeDocument/2006/relationships/image" Target="../media/image13.png"/><Relationship Id="rId14" Type="http://schemas.microsoft.com/office/2007/relationships/hdphoto" Target="../media/hdphoto7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hyperlink" Target="https://youtu.be/J9YglI86Kkw" TargetMode="External"/><Relationship Id="rId3" Type="http://schemas.microsoft.com/office/2007/relationships/hdphoto" Target="../media/hdphoto1.wdp"/><Relationship Id="rId7" Type="http://schemas.openxmlformats.org/officeDocument/2006/relationships/hyperlink" Target="https://www.youtube.com/channel/UCYtu9EnlIk3Nph-Yj_nHd6A" TargetMode="External"/><Relationship Id="rId12" Type="http://schemas.microsoft.com/office/2007/relationships/hdphoto" Target="../media/hdphoto9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11" Type="http://schemas.openxmlformats.org/officeDocument/2006/relationships/image" Target="../media/image17.png"/><Relationship Id="rId5" Type="http://schemas.microsoft.com/office/2007/relationships/hdphoto" Target="../media/hdphoto4.wdp"/><Relationship Id="rId10" Type="http://schemas.microsoft.com/office/2007/relationships/hdphoto" Target="../media/hdphoto8.wdp"/><Relationship Id="rId4" Type="http://schemas.openxmlformats.org/officeDocument/2006/relationships/image" Target="../media/image12.png"/><Relationship Id="rId9" Type="http://schemas.openxmlformats.org/officeDocument/2006/relationships/image" Target="../media/image16.png"/><Relationship Id="rId1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8.pn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hyperlink" Target="https://youtu.be/J9YglI86Kkw" TargetMode="External"/><Relationship Id="rId4" Type="http://schemas.openxmlformats.org/officeDocument/2006/relationships/image" Target="../media/image9.gif"/><Relationship Id="rId9" Type="http://schemas.microsoft.com/office/2007/relationships/hdphoto" Target="../media/hdphoto10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5.png"/><Relationship Id="rId3" Type="http://schemas.microsoft.com/office/2007/relationships/hdphoto" Target="../media/hdphoto1.wdp"/><Relationship Id="rId7" Type="http://schemas.openxmlformats.org/officeDocument/2006/relationships/hyperlink" Target="https://www.youtube.com/channel/UCYtu9EnlIk3Nph-Yj_nHd6A" TargetMode="External"/><Relationship Id="rId12" Type="http://schemas.microsoft.com/office/2007/relationships/hdphoto" Target="../media/hdphoto5.wdp"/><Relationship Id="rId2" Type="http://schemas.openxmlformats.org/officeDocument/2006/relationships/image" Target="../media/image5.png"/><Relationship Id="rId16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11" Type="http://schemas.openxmlformats.org/officeDocument/2006/relationships/image" Target="../media/image13.png"/><Relationship Id="rId5" Type="http://schemas.microsoft.com/office/2007/relationships/hdphoto" Target="../media/hdphoto4.wdp"/><Relationship Id="rId15" Type="http://schemas.openxmlformats.org/officeDocument/2006/relationships/hyperlink" Target="https://youtu.be/J9YglI86Kkw" TargetMode="External"/><Relationship Id="rId10" Type="http://schemas.microsoft.com/office/2007/relationships/hdphoto" Target="../media/hdphoto11.wdp"/><Relationship Id="rId4" Type="http://schemas.openxmlformats.org/officeDocument/2006/relationships/image" Target="../media/image12.png"/><Relationship Id="rId9" Type="http://schemas.openxmlformats.org/officeDocument/2006/relationships/image" Target="../media/image19.png"/><Relationship Id="rId14" Type="http://schemas.microsoft.com/office/2007/relationships/hdphoto" Target="../media/hdphoto7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microsoft.com/office/2007/relationships/hdphoto" Target="../media/hdphoto1.wdp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11" Type="http://schemas.openxmlformats.org/officeDocument/2006/relationships/hyperlink" Target="https://youtu.be/J9YglI86Kkw" TargetMode="External"/><Relationship Id="rId5" Type="http://schemas.microsoft.com/office/2007/relationships/hdphoto" Target="../media/hdphoto4.wdp"/><Relationship Id="rId10" Type="http://schemas.microsoft.com/office/2007/relationships/hdphoto" Target="../media/hdphoto12.wdp"/><Relationship Id="rId4" Type="http://schemas.openxmlformats.org/officeDocument/2006/relationships/image" Target="../media/image12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8.pn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hyperlink" Target="https://youtu.be/J9YglI86Kkw" TargetMode="External"/><Relationship Id="rId4" Type="http://schemas.openxmlformats.org/officeDocument/2006/relationships/image" Target="../media/image9.gif"/><Relationship Id="rId9" Type="http://schemas.microsoft.com/office/2007/relationships/hdphoto" Target="../media/hdphoto13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J9YglI86Kkw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10" Type="http://schemas.openxmlformats.org/officeDocument/2006/relationships/image" Target="../media/image22.png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4966309" y="-6771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43486" y="-3827"/>
            <a:ext cx="339912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37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4032985" y="2263591"/>
            <a:ext cx="8159015" cy="2123658"/>
          </a:xfrm>
          <a:prstGeom prst="rect">
            <a:avLst/>
          </a:prstGeom>
          <a:solidFill>
            <a:srgbClr val="EEDDEF">
              <a:alpha val="4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СКЛАДАННЯ ПРОЄКТІВ ІЗ ВКЛАДЕНИМИ ЦИКЛАМИ  З ЛІЧИЛЬНИКОМ</a:t>
            </a:r>
            <a:endParaRPr lang="uk-UA" sz="4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7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98A141E-879B-B1EB-F4F8-8952509B98EF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5007" t="23238" r="24857" b="61302"/>
          <a:stretch/>
        </p:blipFill>
        <p:spPr>
          <a:xfrm>
            <a:off x="0" y="-6771"/>
            <a:ext cx="4966309" cy="1060254"/>
          </a:xfrm>
          <a:prstGeom prst="rect">
            <a:avLst/>
          </a:prstGeom>
        </p:spPr>
      </p:pic>
      <p:pic>
        <p:nvPicPr>
          <p:cNvPr id="19" name="Рисунок 18">
            <a:hlinkClick r:id="rId11"/>
            <a:extLst>
              <a:ext uri="{FF2B5EF4-FFF2-40B4-BE49-F238E27FC236}">
                <a16:creationId xmlns:a16="http://schemas.microsoft.com/office/drawing/2014/main" id="{0D62449B-CED7-395A-5D66-E496010860A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0748" y="4699516"/>
            <a:ext cx="4078311" cy="1590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57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4000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4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1870643" y="936938"/>
            <a:ext cx="3350863" cy="707886"/>
          </a:xfrm>
          <a:prstGeom prst="homePlate">
            <a:avLst/>
          </a:prstGeom>
          <a:solidFill>
            <a:srgbClr val="0066FF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r>
              <a:rPr lang="uk-UA" sz="4000" b="1" i="1" dirty="0">
                <a:solidFill>
                  <a:srgbClr val="FFFF00"/>
                </a:solidFill>
              </a:rPr>
              <a:t> Проєкт 1</a:t>
            </a:r>
            <a:endParaRPr lang="ru-RU" sz="4000" b="1" i="1" dirty="0">
              <a:solidFill>
                <a:srgbClr val="FFFF00"/>
              </a:solidFill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18" name="Группа 5">
            <a:extLst>
              <a:ext uri="{FF2B5EF4-FFF2-40B4-BE49-F238E27FC236}">
                <a16:creationId xmlns:a16="http://schemas.microsoft.com/office/drawing/2014/main" id="{333A6A0D-BD09-501A-E336-BCD457CD53BE}"/>
              </a:ext>
            </a:extLst>
          </p:cNvPr>
          <p:cNvGrpSpPr/>
          <p:nvPr/>
        </p:nvGrpSpPr>
        <p:grpSpPr>
          <a:xfrm>
            <a:off x="687950" y="1825183"/>
            <a:ext cx="10502564" cy="954107"/>
            <a:chOff x="318671" y="1951600"/>
            <a:chExt cx="12079655" cy="1013631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19" name="Прямоугольник 2">
              <a:extLst>
                <a:ext uri="{FF2B5EF4-FFF2-40B4-BE49-F238E27FC236}">
                  <a16:creationId xmlns:a16="http://schemas.microsoft.com/office/drawing/2014/main" id="{C9853E92-CC29-A26E-51CB-50FCA8ACBE54}"/>
                </a:ext>
              </a:extLst>
            </p:cNvPr>
            <p:cNvSpPr/>
            <p:nvPr/>
          </p:nvSpPr>
          <p:spPr>
            <a:xfrm>
              <a:off x="318671" y="1951600"/>
              <a:ext cx="12079655" cy="101363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9F05DF1-0238-4F62-9D64-7A9844513BDE}"/>
                </a:ext>
              </a:extLst>
            </p:cNvPr>
            <p:cNvSpPr txBox="1"/>
            <p:nvPr/>
          </p:nvSpPr>
          <p:spPr>
            <a:xfrm>
              <a:off x="318671" y="1951600"/>
              <a:ext cx="12038701" cy="10136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b="1" dirty="0"/>
                <a:t>Складіть проєкт у середовищі </a:t>
              </a:r>
              <a:r>
                <a:rPr lang="uk-UA" sz="2800" b="1" dirty="0" err="1"/>
                <a:t>Scratch</a:t>
              </a:r>
              <a:r>
                <a:rPr lang="uk-UA" sz="2800" b="1" dirty="0"/>
                <a:t> 3 для малювання фігури із 5 трикутників. Розмір кожного наступного збільшується.</a:t>
              </a:r>
            </a:p>
          </p:txBody>
        </p:sp>
      </p:grpSp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5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2" name="Picture 2" descr="Изучаем Raspberry Pi. Часть 4. Программирование на Scratch 3 - Интернет  магазин микрокомпьютеров и аксессуаров">
            <a:extLst>
              <a:ext uri="{FF2B5EF4-FFF2-40B4-BE49-F238E27FC236}">
                <a16:creationId xmlns:a16="http://schemas.microsoft.com/office/drawing/2014/main" id="{38DB48F7-6902-F8B5-FD0B-56B724155F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586" y="-59426"/>
            <a:ext cx="2342081" cy="1992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75902ED-A056-028F-3EFE-36FA369A549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76572" t="22603" r="1424" b="61524"/>
          <a:stretch/>
        </p:blipFill>
        <p:spPr>
          <a:xfrm>
            <a:off x="2332411" y="3429000"/>
            <a:ext cx="6074549" cy="246475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Рисунок 13">
            <a:hlinkClick r:id="rId10"/>
            <a:extLst>
              <a:ext uri="{FF2B5EF4-FFF2-40B4-BE49-F238E27FC236}">
                <a16:creationId xmlns:a16="http://schemas.microsoft.com/office/drawing/2014/main" id="{13AC780C-C6CB-1F14-C3AB-A030C0C822E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3866" y="5880521"/>
            <a:ext cx="2746566" cy="1071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398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68000" fill="hold" nodeType="click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3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4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68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2" name="Ромб 1">
            <a:extLst>
              <a:ext uri="{FF2B5EF4-FFF2-40B4-BE49-F238E27FC236}">
                <a16:creationId xmlns:a16="http://schemas.microsoft.com/office/drawing/2014/main" id="{B0F91EE8-180B-1B35-7E33-00F4C98E23F0}"/>
              </a:ext>
            </a:extLst>
          </p:cNvPr>
          <p:cNvSpPr/>
          <p:nvPr/>
        </p:nvSpPr>
        <p:spPr>
          <a:xfrm>
            <a:off x="112900" y="109668"/>
            <a:ext cx="930442" cy="840595"/>
          </a:xfrm>
          <a:prstGeom prst="diamond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1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64FA5E91-413C-1674-50F1-FFC08B42100F}"/>
              </a:ext>
            </a:extLst>
          </p:cNvPr>
          <p:cNvSpPr/>
          <p:nvPr/>
        </p:nvSpPr>
        <p:spPr>
          <a:xfrm>
            <a:off x="1114386" y="216703"/>
            <a:ext cx="9761961" cy="84059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 Створимо величину А (довжина сторони трикутника). Створимо команди, які будуть виконуватись перед початком малювання.</a:t>
            </a:r>
          </a:p>
        </p:txBody>
      </p:sp>
      <p:pic>
        <p:nvPicPr>
          <p:cNvPr id="12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D90F9643-9BD2-C31A-A00C-DB5494575A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578121" y="950263"/>
            <a:ext cx="684292" cy="62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7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grpSp>
        <p:nvGrpSpPr>
          <p:cNvPr id="21" name="Групувати 20">
            <a:extLst>
              <a:ext uri="{FF2B5EF4-FFF2-40B4-BE49-F238E27FC236}">
                <a16:creationId xmlns:a16="http://schemas.microsoft.com/office/drawing/2014/main" id="{F00DCEF5-76C6-560C-4BF0-4F69D4FA24C6}"/>
              </a:ext>
            </a:extLst>
          </p:cNvPr>
          <p:cNvGrpSpPr/>
          <p:nvPr/>
        </p:nvGrpSpPr>
        <p:grpSpPr>
          <a:xfrm>
            <a:off x="6096000" y="1920240"/>
            <a:ext cx="1826511" cy="1140823"/>
            <a:chOff x="5995366" y="2181497"/>
            <a:chExt cx="1826511" cy="1140823"/>
          </a:xfrm>
        </p:grpSpPr>
        <p:sp>
          <p:nvSpPr>
            <p:cNvPr id="20" name="Стрілка: вправо 19">
              <a:extLst>
                <a:ext uri="{FF2B5EF4-FFF2-40B4-BE49-F238E27FC236}">
                  <a16:creationId xmlns:a16="http://schemas.microsoft.com/office/drawing/2014/main" id="{8245A6F6-C4C8-DE69-1DD0-3082F8F423A8}"/>
                </a:ext>
              </a:extLst>
            </p:cNvPr>
            <p:cNvSpPr/>
            <p:nvPr/>
          </p:nvSpPr>
          <p:spPr>
            <a:xfrm>
              <a:off x="6541864" y="2666104"/>
              <a:ext cx="1280013" cy="554974"/>
            </a:xfrm>
            <a:prstGeom prst="rightArrow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18" name="Рисунок 17">
              <a:extLst>
                <a:ext uri="{FF2B5EF4-FFF2-40B4-BE49-F238E27FC236}">
                  <a16:creationId xmlns:a16="http://schemas.microsoft.com/office/drawing/2014/main" id="{FD412909-5F56-85AD-070F-FDF66B9C92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rcRect l="74857" t="37841" r="19071" b="51781"/>
            <a:stretch/>
          </p:blipFill>
          <p:spPr>
            <a:xfrm>
              <a:off x="5995366" y="2181497"/>
              <a:ext cx="1186505" cy="1140823"/>
            </a:xfrm>
            <a:prstGeom prst="rect">
              <a:avLst/>
            </a:prstGeom>
          </p:spPr>
        </p:pic>
      </p:grp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65DA288-D8A3-C130-89B3-7213AD1ACA27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9931" t="13185" r="65072" b="56064"/>
          <a:stretch/>
        </p:blipFill>
        <p:spPr>
          <a:xfrm>
            <a:off x="2143391" y="1494710"/>
            <a:ext cx="3851975" cy="444280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7" name="Бульбашка прямої мови: прямокутна з округленими кутами 16">
            <a:extLst>
              <a:ext uri="{FF2B5EF4-FFF2-40B4-BE49-F238E27FC236}">
                <a16:creationId xmlns:a16="http://schemas.microsoft.com/office/drawing/2014/main" id="{653B13EC-C30C-B0F7-CB79-BC4003AA0AB6}"/>
              </a:ext>
            </a:extLst>
          </p:cNvPr>
          <p:cNvSpPr/>
          <p:nvPr/>
        </p:nvSpPr>
        <p:spPr>
          <a:xfrm>
            <a:off x="6487884" y="3429000"/>
            <a:ext cx="2560321" cy="1140823"/>
          </a:xfrm>
          <a:prstGeom prst="wedgeRoundRectCallout">
            <a:avLst>
              <a:gd name="adj1" fmla="val -93728"/>
              <a:gd name="adj2" fmla="val -55432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Початкове значення довжини сторони трикутника.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372E1E01-CAF1-97D0-481E-E81C6FCC0FA5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74214" t="6603" r="19143" b="84835"/>
          <a:stretch/>
        </p:blipFill>
        <p:spPr>
          <a:xfrm>
            <a:off x="9560927" y="1387181"/>
            <a:ext cx="2361434" cy="171193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2" name="Рисунок 21">
            <a:hlinkClick r:id="rId15"/>
            <a:extLst>
              <a:ext uri="{FF2B5EF4-FFF2-40B4-BE49-F238E27FC236}">
                <a16:creationId xmlns:a16="http://schemas.microsoft.com/office/drawing/2014/main" id="{5A635B9C-7FEB-D4A4-9DA8-9CF5BD96EDE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3866" y="5880521"/>
            <a:ext cx="2746566" cy="1071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164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2" name="Ромб 1">
            <a:extLst>
              <a:ext uri="{FF2B5EF4-FFF2-40B4-BE49-F238E27FC236}">
                <a16:creationId xmlns:a16="http://schemas.microsoft.com/office/drawing/2014/main" id="{B0F91EE8-180B-1B35-7E33-00F4C98E23F0}"/>
              </a:ext>
            </a:extLst>
          </p:cNvPr>
          <p:cNvSpPr/>
          <p:nvPr/>
        </p:nvSpPr>
        <p:spPr>
          <a:xfrm>
            <a:off x="103274" y="61803"/>
            <a:ext cx="930442" cy="840595"/>
          </a:xfrm>
          <a:prstGeom prst="diamond">
            <a:avLst/>
          </a:prstGeom>
          <a:solidFill>
            <a:srgbClr val="7030A0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2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64FA5E91-413C-1674-50F1-FFC08B42100F}"/>
              </a:ext>
            </a:extLst>
          </p:cNvPr>
          <p:cNvSpPr/>
          <p:nvPr/>
        </p:nvSpPr>
        <p:spPr>
          <a:xfrm>
            <a:off x="1104760" y="168838"/>
            <a:ext cx="9771587" cy="84059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 </a:t>
            </a:r>
            <a:r>
              <a:rPr lang="uk-UA" sz="2400" b="1" dirty="0" err="1"/>
              <a:t>Додамо</a:t>
            </a:r>
            <a:r>
              <a:rPr lang="uk-UA" sz="2400" b="1" dirty="0"/>
              <a:t> команди для малювання одного трикутника за допомогою </a:t>
            </a:r>
            <a:r>
              <a:rPr lang="uk-UA" sz="2400" b="1" dirty="0" err="1"/>
              <a:t>цикла</a:t>
            </a:r>
            <a:r>
              <a:rPr lang="uk-UA" sz="2400" b="1" dirty="0"/>
              <a:t>.</a:t>
            </a:r>
          </a:p>
        </p:txBody>
      </p:sp>
      <p:pic>
        <p:nvPicPr>
          <p:cNvPr id="12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D90F9643-9BD2-C31A-A00C-DB5494575A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568495" y="902398"/>
            <a:ext cx="684292" cy="62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7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EBFD78C-3DF5-8B1F-BD49-FCEE6371274B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8643" t="40127" r="46214" b="40699"/>
          <a:stretch/>
        </p:blipFill>
        <p:spPr>
          <a:xfrm>
            <a:off x="2124891" y="1843658"/>
            <a:ext cx="3744933" cy="266738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Бульбашка прямої мови: прямокутна з округленими кутами 9">
            <a:extLst>
              <a:ext uri="{FF2B5EF4-FFF2-40B4-BE49-F238E27FC236}">
                <a16:creationId xmlns:a16="http://schemas.microsoft.com/office/drawing/2014/main" id="{7B19ECAB-C1B2-EBD0-F5E3-FC001C3BB446}"/>
              </a:ext>
            </a:extLst>
          </p:cNvPr>
          <p:cNvSpPr/>
          <p:nvPr/>
        </p:nvSpPr>
        <p:spPr>
          <a:xfrm>
            <a:off x="6592389" y="2274384"/>
            <a:ext cx="2882538" cy="1154616"/>
          </a:xfrm>
          <a:prstGeom prst="wedgeRoundRectCallout">
            <a:avLst>
              <a:gd name="adj1" fmla="val -104235"/>
              <a:gd name="adj2" fmla="val -3982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Котик малює сторони трикутника довжиною А кроків.</a:t>
            </a:r>
          </a:p>
        </p:txBody>
      </p:sp>
      <p:grpSp>
        <p:nvGrpSpPr>
          <p:cNvPr id="16" name="Групувати 15">
            <a:extLst>
              <a:ext uri="{FF2B5EF4-FFF2-40B4-BE49-F238E27FC236}">
                <a16:creationId xmlns:a16="http://schemas.microsoft.com/office/drawing/2014/main" id="{CDB18A54-32C9-6CBC-04D2-1FD04ED85060}"/>
              </a:ext>
            </a:extLst>
          </p:cNvPr>
          <p:cNvGrpSpPr/>
          <p:nvPr/>
        </p:nvGrpSpPr>
        <p:grpSpPr>
          <a:xfrm>
            <a:off x="7354492" y="4059252"/>
            <a:ext cx="2253965" cy="2080196"/>
            <a:chOff x="6892938" y="2516778"/>
            <a:chExt cx="2253965" cy="2080196"/>
          </a:xfrm>
        </p:grpSpPr>
        <p:sp>
          <p:nvSpPr>
            <p:cNvPr id="17" name="Рівнобедрений трикутник 16">
              <a:extLst>
                <a:ext uri="{FF2B5EF4-FFF2-40B4-BE49-F238E27FC236}">
                  <a16:creationId xmlns:a16="http://schemas.microsoft.com/office/drawing/2014/main" id="{D8E97014-8EFE-E1AF-B0F3-0FA21FAE8FDB}"/>
                </a:ext>
              </a:extLst>
            </p:cNvPr>
            <p:cNvSpPr/>
            <p:nvPr/>
          </p:nvSpPr>
          <p:spPr>
            <a:xfrm>
              <a:off x="7031348" y="2516778"/>
              <a:ext cx="1454331" cy="1327327"/>
            </a:xfrm>
            <a:prstGeom prst="triangle">
              <a:avLst/>
            </a:prstGeom>
            <a:noFill/>
            <a:ln w="762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2D4ABAAA-A4D7-6B3D-465C-099422EBD726}"/>
                </a:ext>
              </a:extLst>
            </p:cNvPr>
            <p:cNvSpPr/>
            <p:nvPr/>
          </p:nvSpPr>
          <p:spPr>
            <a:xfrm>
              <a:off x="6951449" y="3785852"/>
              <a:ext cx="159798" cy="15979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ACF92B86-37F3-8665-F7BE-755BA88A460B}"/>
                </a:ext>
              </a:extLst>
            </p:cNvPr>
            <p:cNvSpPr/>
            <p:nvPr/>
          </p:nvSpPr>
          <p:spPr>
            <a:xfrm>
              <a:off x="8405781" y="3765833"/>
              <a:ext cx="159798" cy="15979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20" name="Дуга 19">
              <a:extLst>
                <a:ext uri="{FF2B5EF4-FFF2-40B4-BE49-F238E27FC236}">
                  <a16:creationId xmlns:a16="http://schemas.microsoft.com/office/drawing/2014/main" id="{9BF48A84-1312-31E3-F672-BC0E975372D8}"/>
                </a:ext>
              </a:extLst>
            </p:cNvPr>
            <p:cNvSpPr/>
            <p:nvPr/>
          </p:nvSpPr>
          <p:spPr>
            <a:xfrm rot="8101006">
              <a:off x="6892938" y="2521259"/>
              <a:ext cx="1731146" cy="1686757"/>
            </a:xfrm>
            <a:prstGeom prst="arc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Рисунок 20">
              <a:extLst>
                <a:ext uri="{FF2B5EF4-FFF2-40B4-BE49-F238E27FC236}">
                  <a16:creationId xmlns:a16="http://schemas.microsoft.com/office/drawing/2014/main" id="{CC8B86FC-BEC4-61FA-C47F-BE2BC7DA3EA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34352" b="43519" l="66927" r="71719">
                          <a14:foregroundMark x1="68906" y1="37870" x2="70729" y2="36944"/>
                          <a14:foregroundMark x1="69115" y1="38889" x2="70885" y2="38519"/>
                          <a14:foregroundMark x1="69844" y1="38241" x2="70521" y2="38611"/>
                          <a14:foregroundMark x1="70313" y1="43426" x2="70729" y2="43611"/>
                          <a14:foregroundMark x1="69323" y1="40926" x2="69271" y2="40926"/>
                          <a14:foregroundMark x1="67031" y1="40556" x2="67188" y2="41204"/>
                          <a14:foregroundMark x1="67865" y1="43611" x2="67865" y2="43426"/>
                          <a14:foregroundMark x1="69583" y1="38333" x2="70052" y2="39630"/>
                          <a14:foregroundMark x1="71510" y1="38611" x2="71510" y2="38611"/>
                          <a14:foregroundMark x1="71302" y1="38519" x2="71406" y2="38611"/>
                          <a14:foregroundMark x1="71719" y1="37685" x2="71458" y2="37778"/>
                        </a14:backgroundRemoval>
                      </a14:imgEffect>
                    </a14:imgLayer>
                  </a14:imgProps>
                </a:ext>
              </a:extLst>
            </a:blip>
            <a:srcRect l="66500" t="33524" r="27857" b="55428"/>
            <a:stretch/>
          </p:blipFill>
          <p:spPr>
            <a:xfrm>
              <a:off x="8456390" y="3447337"/>
              <a:ext cx="690513" cy="760440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48B26532-73DF-A09A-EBAF-92C588D906F1}"/>
                </a:ext>
              </a:extLst>
            </p:cNvPr>
            <p:cNvSpPr txBox="1"/>
            <p:nvPr/>
          </p:nvSpPr>
          <p:spPr>
            <a:xfrm>
              <a:off x="7162906" y="4196864"/>
              <a:ext cx="132277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000" b="1" dirty="0"/>
                <a:t>А кроків</a:t>
              </a:r>
            </a:p>
          </p:txBody>
        </p:sp>
      </p:grpSp>
      <p:pic>
        <p:nvPicPr>
          <p:cNvPr id="22" name="Рисунок 21">
            <a:hlinkClick r:id="rId13"/>
            <a:extLst>
              <a:ext uri="{FF2B5EF4-FFF2-40B4-BE49-F238E27FC236}">
                <a16:creationId xmlns:a16="http://schemas.microsoft.com/office/drawing/2014/main" id="{1E98D350-5C1B-8F4A-47B0-8B5D6F69A8A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512" y="5739338"/>
            <a:ext cx="2746566" cy="1071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986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1870643" y="936938"/>
            <a:ext cx="3350863" cy="707886"/>
          </a:xfrm>
          <a:prstGeom prst="homePlate">
            <a:avLst/>
          </a:prstGeom>
          <a:solidFill>
            <a:srgbClr val="0066FF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r>
              <a:rPr lang="uk-UA" sz="4000" b="1" i="1" dirty="0">
                <a:solidFill>
                  <a:srgbClr val="FFFF00"/>
                </a:solidFill>
              </a:rPr>
              <a:t> Проєкт 2</a:t>
            </a:r>
            <a:endParaRPr lang="ru-RU" sz="4000" b="1" i="1" dirty="0">
              <a:solidFill>
                <a:srgbClr val="FFFF00"/>
              </a:solidFill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18" name="Группа 5">
            <a:extLst>
              <a:ext uri="{FF2B5EF4-FFF2-40B4-BE49-F238E27FC236}">
                <a16:creationId xmlns:a16="http://schemas.microsoft.com/office/drawing/2014/main" id="{333A6A0D-BD09-501A-E336-BCD457CD53BE}"/>
              </a:ext>
            </a:extLst>
          </p:cNvPr>
          <p:cNvGrpSpPr/>
          <p:nvPr/>
        </p:nvGrpSpPr>
        <p:grpSpPr>
          <a:xfrm>
            <a:off x="687949" y="1825183"/>
            <a:ext cx="11129581" cy="954107"/>
            <a:chOff x="318671" y="1951600"/>
            <a:chExt cx="12079655" cy="1013631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19" name="Прямоугольник 2">
              <a:extLst>
                <a:ext uri="{FF2B5EF4-FFF2-40B4-BE49-F238E27FC236}">
                  <a16:creationId xmlns:a16="http://schemas.microsoft.com/office/drawing/2014/main" id="{C9853E92-CC29-A26E-51CB-50FCA8ACBE54}"/>
                </a:ext>
              </a:extLst>
            </p:cNvPr>
            <p:cNvSpPr/>
            <p:nvPr/>
          </p:nvSpPr>
          <p:spPr>
            <a:xfrm>
              <a:off x="359625" y="1951601"/>
              <a:ext cx="12038701" cy="99561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9F05DF1-0238-4F62-9D64-7A9844513BDE}"/>
                </a:ext>
              </a:extLst>
            </p:cNvPr>
            <p:cNvSpPr txBox="1"/>
            <p:nvPr/>
          </p:nvSpPr>
          <p:spPr>
            <a:xfrm>
              <a:off x="318671" y="1951600"/>
              <a:ext cx="12079655" cy="10136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b="1" dirty="0"/>
                <a:t>Складіть проєкт у середовищі </a:t>
              </a:r>
              <a:r>
                <a:rPr lang="uk-UA" sz="2800" b="1" dirty="0" err="1"/>
                <a:t>Scratch</a:t>
              </a:r>
              <a:r>
                <a:rPr lang="uk-UA" sz="2800" b="1" dirty="0"/>
                <a:t> 3 для малювання 10 квадратів різного розміру з однакової початкової точки.</a:t>
              </a:r>
            </a:p>
          </p:txBody>
        </p:sp>
      </p:grpSp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5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4" name="Picture 2" descr="Изучаем Raspberry Pi. Часть 4. Программирование на Scratch 3 - Интернет  магазин микрокомпьютеров и аксессуаров">
            <a:extLst>
              <a:ext uri="{FF2B5EF4-FFF2-40B4-BE49-F238E27FC236}">
                <a16:creationId xmlns:a16="http://schemas.microsoft.com/office/drawing/2014/main" id="{79DB8574-93F9-4483-74FA-33EA126BA4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586" y="-59426"/>
            <a:ext cx="2342081" cy="1992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25479D-5FCA-50C6-4ABC-7BF44129AE0D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78071" t="16254" r="3072" b="59721"/>
          <a:stretch/>
        </p:blipFill>
        <p:spPr>
          <a:xfrm>
            <a:off x="3455267" y="3140817"/>
            <a:ext cx="4911301" cy="351971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0" name="Рисунок 19">
            <a:hlinkClick r:id="rId10"/>
            <a:extLst>
              <a:ext uri="{FF2B5EF4-FFF2-40B4-BE49-F238E27FC236}">
                <a16:creationId xmlns:a16="http://schemas.microsoft.com/office/drawing/2014/main" id="{1AAE74F6-2B7B-0995-4E22-1772DAF863B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3866" y="5880521"/>
            <a:ext cx="2746566" cy="1071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538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68000" fill="hold" nodeType="click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8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68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8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2" name="Ромб 1">
            <a:extLst>
              <a:ext uri="{FF2B5EF4-FFF2-40B4-BE49-F238E27FC236}">
                <a16:creationId xmlns:a16="http://schemas.microsoft.com/office/drawing/2014/main" id="{B0F91EE8-180B-1B35-7E33-00F4C98E23F0}"/>
              </a:ext>
            </a:extLst>
          </p:cNvPr>
          <p:cNvSpPr/>
          <p:nvPr/>
        </p:nvSpPr>
        <p:spPr>
          <a:xfrm>
            <a:off x="112900" y="109668"/>
            <a:ext cx="930442" cy="840595"/>
          </a:xfrm>
          <a:prstGeom prst="diamond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1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64FA5E91-413C-1674-50F1-FFC08B42100F}"/>
              </a:ext>
            </a:extLst>
          </p:cNvPr>
          <p:cNvSpPr/>
          <p:nvPr/>
        </p:nvSpPr>
        <p:spPr>
          <a:xfrm>
            <a:off x="1114386" y="216702"/>
            <a:ext cx="9761961" cy="84059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 Створимо величину А (довжина сторони квадрата) і команди, які будуть виконуватись перед початком малювання.</a:t>
            </a:r>
          </a:p>
        </p:txBody>
      </p:sp>
      <p:pic>
        <p:nvPicPr>
          <p:cNvPr id="12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D90F9643-9BD2-C31A-A00C-DB5494575A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578121" y="950263"/>
            <a:ext cx="684292" cy="62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7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3C5CB8E-AC9D-3A48-2F53-D8B9E53A02AF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0572" t="15417" r="64143" b="53523"/>
          <a:stretch/>
        </p:blipFill>
        <p:spPr>
          <a:xfrm>
            <a:off x="2789508" y="1438297"/>
            <a:ext cx="4235085" cy="4840489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14" name="Групувати 13">
            <a:extLst>
              <a:ext uri="{FF2B5EF4-FFF2-40B4-BE49-F238E27FC236}">
                <a16:creationId xmlns:a16="http://schemas.microsoft.com/office/drawing/2014/main" id="{6E027EAE-22FC-BB86-0C91-C1D79B03109C}"/>
              </a:ext>
            </a:extLst>
          </p:cNvPr>
          <p:cNvGrpSpPr/>
          <p:nvPr/>
        </p:nvGrpSpPr>
        <p:grpSpPr>
          <a:xfrm>
            <a:off x="7024593" y="2024743"/>
            <a:ext cx="1826511" cy="1140823"/>
            <a:chOff x="5995366" y="2181497"/>
            <a:chExt cx="1826511" cy="1140823"/>
          </a:xfrm>
        </p:grpSpPr>
        <p:sp>
          <p:nvSpPr>
            <p:cNvPr id="16" name="Стрілка: вправо 15">
              <a:extLst>
                <a:ext uri="{FF2B5EF4-FFF2-40B4-BE49-F238E27FC236}">
                  <a16:creationId xmlns:a16="http://schemas.microsoft.com/office/drawing/2014/main" id="{96F50671-FEBA-954B-C085-72261B875FA5}"/>
                </a:ext>
              </a:extLst>
            </p:cNvPr>
            <p:cNvSpPr/>
            <p:nvPr/>
          </p:nvSpPr>
          <p:spPr>
            <a:xfrm>
              <a:off x="6541864" y="2666104"/>
              <a:ext cx="1280013" cy="554974"/>
            </a:xfrm>
            <a:prstGeom prst="rightArrow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17" name="Рисунок 16">
              <a:extLst>
                <a:ext uri="{FF2B5EF4-FFF2-40B4-BE49-F238E27FC236}">
                  <a16:creationId xmlns:a16="http://schemas.microsoft.com/office/drawing/2014/main" id="{5CECC026-70F6-3DAB-96A1-87A900041D3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rcRect l="74857" t="37841" r="19071" b="51781"/>
            <a:stretch/>
          </p:blipFill>
          <p:spPr>
            <a:xfrm>
              <a:off x="5995366" y="2181497"/>
              <a:ext cx="1186505" cy="1140823"/>
            </a:xfrm>
            <a:prstGeom prst="rect">
              <a:avLst/>
            </a:prstGeom>
          </p:spPr>
        </p:pic>
      </p:grpSp>
      <p:sp>
        <p:nvSpPr>
          <p:cNvPr id="18" name="Бульбашка прямої мови: прямокутна з округленими кутами 17">
            <a:extLst>
              <a:ext uri="{FF2B5EF4-FFF2-40B4-BE49-F238E27FC236}">
                <a16:creationId xmlns:a16="http://schemas.microsoft.com/office/drawing/2014/main" id="{76AA62C3-44F3-ECCF-2B06-9A488AEB75BD}"/>
              </a:ext>
            </a:extLst>
          </p:cNvPr>
          <p:cNvSpPr/>
          <p:nvPr/>
        </p:nvSpPr>
        <p:spPr>
          <a:xfrm>
            <a:off x="7271527" y="4900407"/>
            <a:ext cx="2560321" cy="1140823"/>
          </a:xfrm>
          <a:prstGeom prst="wedgeRoundRectCallout">
            <a:avLst>
              <a:gd name="adj1" fmla="val -83864"/>
              <a:gd name="adj2" fmla="val 13270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Початкове значення довжини сторони квадрата.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EC84783C-3E4C-61D2-62BD-DC213C768F3B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74214" t="6603" r="19143" b="84835"/>
          <a:stretch/>
        </p:blipFill>
        <p:spPr>
          <a:xfrm>
            <a:off x="9560927" y="1387181"/>
            <a:ext cx="2361434" cy="171193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1" name="Рисунок 20">
            <a:hlinkClick r:id="rId15"/>
            <a:extLst>
              <a:ext uri="{FF2B5EF4-FFF2-40B4-BE49-F238E27FC236}">
                <a16:creationId xmlns:a16="http://schemas.microsoft.com/office/drawing/2014/main" id="{87B1F535-4CE3-3F7A-7BF3-CC5B770F0BC9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3866" y="5880521"/>
            <a:ext cx="2746566" cy="1071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296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2" name="Ромб 1">
            <a:extLst>
              <a:ext uri="{FF2B5EF4-FFF2-40B4-BE49-F238E27FC236}">
                <a16:creationId xmlns:a16="http://schemas.microsoft.com/office/drawing/2014/main" id="{B0F91EE8-180B-1B35-7E33-00F4C98E23F0}"/>
              </a:ext>
            </a:extLst>
          </p:cNvPr>
          <p:cNvSpPr/>
          <p:nvPr/>
        </p:nvSpPr>
        <p:spPr>
          <a:xfrm>
            <a:off x="103274" y="61803"/>
            <a:ext cx="930442" cy="840595"/>
          </a:xfrm>
          <a:prstGeom prst="diamond">
            <a:avLst/>
          </a:prstGeom>
          <a:solidFill>
            <a:srgbClr val="7030A0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2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64FA5E91-413C-1674-50F1-FFC08B42100F}"/>
              </a:ext>
            </a:extLst>
          </p:cNvPr>
          <p:cNvSpPr/>
          <p:nvPr/>
        </p:nvSpPr>
        <p:spPr>
          <a:xfrm>
            <a:off x="1104760" y="168837"/>
            <a:ext cx="9771587" cy="62117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 </a:t>
            </a:r>
            <a:r>
              <a:rPr lang="uk-UA" sz="2400" b="1" dirty="0" err="1"/>
              <a:t>Додамо</a:t>
            </a:r>
            <a:r>
              <a:rPr lang="uk-UA" sz="2400" b="1" dirty="0"/>
              <a:t> команди для малювання одного квадрата.</a:t>
            </a:r>
          </a:p>
        </p:txBody>
      </p:sp>
      <p:pic>
        <p:nvPicPr>
          <p:cNvPr id="12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D90F9643-9BD2-C31A-A00C-DB5494575A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568495" y="902398"/>
            <a:ext cx="684292" cy="62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7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D3D60B-EB7B-F894-4D25-80338CB20F96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46071" t="43937" r="39143" b="37143"/>
          <a:stretch/>
        </p:blipFill>
        <p:spPr>
          <a:xfrm>
            <a:off x="2305816" y="1939622"/>
            <a:ext cx="4138272" cy="297875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6" name="Бульбашка прямої мови: прямокутна з округленими кутами 15">
            <a:extLst>
              <a:ext uri="{FF2B5EF4-FFF2-40B4-BE49-F238E27FC236}">
                <a16:creationId xmlns:a16="http://schemas.microsoft.com/office/drawing/2014/main" id="{0213DB95-9441-8345-AAEA-AD6EAD387CB7}"/>
              </a:ext>
            </a:extLst>
          </p:cNvPr>
          <p:cNvSpPr/>
          <p:nvPr/>
        </p:nvSpPr>
        <p:spPr>
          <a:xfrm>
            <a:off x="6852159" y="2647406"/>
            <a:ext cx="2560321" cy="990258"/>
          </a:xfrm>
          <a:prstGeom prst="wedgeRoundRectCallout">
            <a:avLst>
              <a:gd name="adj1" fmla="val -83864"/>
              <a:gd name="adj2" fmla="val 13270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Довжина сторони квадрата – А кроків.</a:t>
            </a:r>
          </a:p>
        </p:txBody>
      </p:sp>
      <p:pic>
        <p:nvPicPr>
          <p:cNvPr id="17" name="Рисунок 16">
            <a:hlinkClick r:id="rId11"/>
            <a:extLst>
              <a:ext uri="{FF2B5EF4-FFF2-40B4-BE49-F238E27FC236}">
                <a16:creationId xmlns:a16="http://schemas.microsoft.com/office/drawing/2014/main" id="{4C4CA9C7-B698-CA50-0036-1D88566FECB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3866" y="5880521"/>
            <a:ext cx="2746566" cy="1071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398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1870643" y="936938"/>
            <a:ext cx="3350863" cy="707886"/>
          </a:xfrm>
          <a:prstGeom prst="homePlate">
            <a:avLst/>
          </a:prstGeom>
          <a:solidFill>
            <a:srgbClr val="0066FF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r>
              <a:rPr lang="uk-UA" sz="4000" b="1" i="1" dirty="0">
                <a:solidFill>
                  <a:srgbClr val="FFFF00"/>
                </a:solidFill>
              </a:rPr>
              <a:t> Проєкт 3</a:t>
            </a:r>
            <a:endParaRPr lang="ru-RU" sz="4000" b="1" i="1" dirty="0">
              <a:solidFill>
                <a:srgbClr val="FFFF00"/>
              </a:solidFill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18" name="Группа 5">
            <a:extLst>
              <a:ext uri="{FF2B5EF4-FFF2-40B4-BE49-F238E27FC236}">
                <a16:creationId xmlns:a16="http://schemas.microsoft.com/office/drawing/2014/main" id="{333A6A0D-BD09-501A-E336-BCD457CD53BE}"/>
              </a:ext>
            </a:extLst>
          </p:cNvPr>
          <p:cNvGrpSpPr/>
          <p:nvPr/>
        </p:nvGrpSpPr>
        <p:grpSpPr>
          <a:xfrm>
            <a:off x="687949" y="1825183"/>
            <a:ext cx="11129581" cy="954107"/>
            <a:chOff x="318671" y="1951600"/>
            <a:chExt cx="12079655" cy="1013631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19" name="Прямоугольник 2">
              <a:extLst>
                <a:ext uri="{FF2B5EF4-FFF2-40B4-BE49-F238E27FC236}">
                  <a16:creationId xmlns:a16="http://schemas.microsoft.com/office/drawing/2014/main" id="{C9853E92-CC29-A26E-51CB-50FCA8ACBE54}"/>
                </a:ext>
              </a:extLst>
            </p:cNvPr>
            <p:cNvSpPr/>
            <p:nvPr/>
          </p:nvSpPr>
          <p:spPr>
            <a:xfrm>
              <a:off x="359625" y="1951600"/>
              <a:ext cx="12038701" cy="101363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9F05DF1-0238-4F62-9D64-7A9844513BDE}"/>
                </a:ext>
              </a:extLst>
            </p:cNvPr>
            <p:cNvSpPr txBox="1"/>
            <p:nvPr/>
          </p:nvSpPr>
          <p:spPr>
            <a:xfrm>
              <a:off x="318671" y="1951600"/>
              <a:ext cx="12079655" cy="10136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b="1" dirty="0"/>
                <a:t>Складіть проєкт у середовищі </a:t>
              </a:r>
              <a:r>
                <a:rPr lang="uk-UA" sz="2800" b="1" dirty="0" err="1"/>
                <a:t>Scratch</a:t>
              </a:r>
              <a:r>
                <a:rPr lang="uk-UA" sz="2800" b="1" dirty="0"/>
                <a:t> 3 для малювання такого малюнка з використанням вкладених циклів з лічильником.</a:t>
              </a:r>
            </a:p>
          </p:txBody>
        </p:sp>
      </p:grpSp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5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4" name="Picture 2" descr="Изучаем Raspberry Pi. Часть 4. Программирование на Scratch 3 - Интернет  магазин микрокомпьютеров и аксессуаров">
            <a:extLst>
              <a:ext uri="{FF2B5EF4-FFF2-40B4-BE49-F238E27FC236}">
                <a16:creationId xmlns:a16="http://schemas.microsoft.com/office/drawing/2014/main" id="{79DB8574-93F9-4483-74FA-33EA126BA4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586" y="-59426"/>
            <a:ext cx="2342081" cy="1992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E4BA9DA-3421-D0CF-16D6-31CAE18D2E63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76357" t="14359" r="2000" b="56584"/>
          <a:stretch/>
        </p:blipFill>
        <p:spPr>
          <a:xfrm>
            <a:off x="3254183" y="3029699"/>
            <a:ext cx="4850674" cy="366320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0" name="Рисунок 19">
            <a:hlinkClick r:id="rId10"/>
            <a:extLst>
              <a:ext uri="{FF2B5EF4-FFF2-40B4-BE49-F238E27FC236}">
                <a16:creationId xmlns:a16="http://schemas.microsoft.com/office/drawing/2014/main" id="{9B76774D-B2AA-695D-8A82-13EAD0A3B5E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3866" y="5880521"/>
            <a:ext cx="2746566" cy="1071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39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68000" fill="hold" nodeType="click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68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-3828"/>
            <a:ext cx="1728216" cy="191433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5AAF99F-DF26-37E1-21A6-850855DC5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760" y="4370304"/>
            <a:ext cx="2249183" cy="2249183"/>
          </a:xfrm>
          <a:prstGeom prst="rect">
            <a:avLst/>
          </a:prstGeom>
        </p:spPr>
      </p:pic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3896192" y="5924203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6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8" name="Прямоугольник: скругленные углы 2">
            <a:extLst>
              <a:ext uri="{FF2B5EF4-FFF2-40B4-BE49-F238E27FC236}">
                <a16:creationId xmlns:a16="http://schemas.microsoft.com/office/drawing/2014/main" id="{DFDCAAAB-A490-6171-D019-9698F7F80A10}"/>
              </a:ext>
            </a:extLst>
          </p:cNvPr>
          <p:cNvSpPr/>
          <p:nvPr/>
        </p:nvSpPr>
        <p:spPr>
          <a:xfrm>
            <a:off x="1839881" y="116670"/>
            <a:ext cx="10151822" cy="1296198"/>
          </a:xfrm>
          <a:prstGeom prst="roundRect">
            <a:avLst/>
          </a:prstGeom>
          <a:solidFill>
            <a:srgbClr val="3333FF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Повну презентацію дивіться у </a:t>
            </a:r>
            <a:r>
              <a:rPr lang="uk-UA" sz="40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відеоуроці</a:t>
            </a:r>
            <a:endParaRPr lang="ru-RU" sz="4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9" name="Рисунок 18">
            <a:hlinkClick r:id="rId8"/>
            <a:extLst>
              <a:ext uri="{FF2B5EF4-FFF2-40B4-BE49-F238E27FC236}">
                <a16:creationId xmlns:a16="http://schemas.microsoft.com/office/drawing/2014/main" id="{297D2CBB-AEDF-6426-18E6-8B23CC992B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43" y="2276244"/>
            <a:ext cx="4783482" cy="18658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FE872F-0342-D115-C3C5-4997D7D8A2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1196" y="1267572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2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4479</TotalTime>
  <Words>183</Words>
  <Application>Microsoft Office PowerPoint</Application>
  <PresentationFormat>Широкий екран</PresentationFormat>
  <Paragraphs>28</Paragraphs>
  <Slides>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9</vt:i4>
      </vt:variant>
    </vt:vector>
  </HeadingPairs>
  <TitlesOfParts>
    <vt:vector size="16" baseType="lpstr">
      <vt:lpstr>AGZeppelin</vt:lpstr>
      <vt:lpstr>Antique Olive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499</cp:revision>
  <dcterms:created xsi:type="dcterms:W3CDTF">2023-03-17T21:15:50Z</dcterms:created>
  <dcterms:modified xsi:type="dcterms:W3CDTF">2024-04-23T18:56:16Z</dcterms:modified>
</cp:coreProperties>
</file>