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299" r:id="rId5"/>
    <p:sldId id="316" r:id="rId6"/>
    <p:sldId id="317" r:id="rId7"/>
    <p:sldId id="318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Tm1njvJ3O04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Tm1njvJ3O04" TargetMode="External"/><Relationship Id="rId5" Type="http://schemas.openxmlformats.org/officeDocument/2006/relationships/image" Target="../media/image10.gif"/><Relationship Id="rId10" Type="http://schemas.openxmlformats.org/officeDocument/2006/relationships/image" Target="../media/image12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hyperlink" Target="https://youtu.be/Tm1njvJ3O04" TargetMode="External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12" Type="http://schemas.microsoft.com/office/2007/relationships/hdphoto" Target="../media/hdphoto6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5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5.wdp"/><Relationship Id="rId4" Type="http://schemas.openxmlformats.org/officeDocument/2006/relationships/image" Target="../media/image10.gif"/><Relationship Id="rId9" Type="http://schemas.openxmlformats.org/officeDocument/2006/relationships/image" Target="../media/image14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hyperlink" Target="https://youtu.be/Tm1njvJ3O04" TargetMode="External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12" Type="http://schemas.microsoft.com/office/2007/relationships/hdphoto" Target="../media/hdphoto9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8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8.wdp"/><Relationship Id="rId4" Type="http://schemas.openxmlformats.org/officeDocument/2006/relationships/image" Target="../media/image10.gif"/><Relationship Id="rId9" Type="http://schemas.openxmlformats.org/officeDocument/2006/relationships/image" Target="../media/image17.png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Tm1njvJ3O04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11.wdp"/><Relationship Id="rId4" Type="http://schemas.openxmlformats.org/officeDocument/2006/relationships/image" Target="../media/image10.gif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microsoft.com/office/2007/relationships/hdphoto" Target="../media/hdphoto1.wdp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Tm1njvJ3O04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Tm1njvJ3O04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2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00854" y="2417130"/>
            <a:ext cx="8891146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СПИСКИ В ТЕКСТОВИХ ДОКУМЕНТАХ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C605A0-431A-22C7-B4BE-404BA2685B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E0F4E1A1-6009-E298-9D17-CF30C28A31C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192" y="4302007"/>
            <a:ext cx="4484689" cy="174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1897632"/>
            <a:ext cx="9582182" cy="992997"/>
            <a:chOff x="241538" y="1910284"/>
            <a:chExt cx="12951723" cy="105494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2951723" cy="105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1" y="1951600"/>
              <a:ext cx="11085043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Чим </a:t>
              </a:r>
              <a:r>
                <a:rPr lang="ru-RU" sz="2800" dirty="0" err="1"/>
                <a:t>наведені</a:t>
              </a:r>
              <a:r>
                <a:rPr lang="ru-RU" sz="2800" dirty="0"/>
                <a:t> </a:t>
              </a:r>
              <a:r>
                <a:rPr lang="ru-RU" sz="2800" dirty="0" err="1"/>
                <a:t>фрагменти</a:t>
              </a:r>
              <a:r>
                <a:rPr lang="ru-RU" sz="2800" dirty="0"/>
                <a:t> тексту </a:t>
              </a:r>
              <a:r>
                <a:rPr lang="ru-RU" sz="2800" dirty="0" err="1"/>
                <a:t>відрізняються</a:t>
              </a:r>
              <a:r>
                <a:rPr lang="ru-RU" sz="2800" dirty="0"/>
                <a:t> </a:t>
              </a:r>
              <a:r>
                <a:rPr lang="ru-RU" sz="2800" dirty="0" err="1"/>
                <a:t>від</a:t>
              </a:r>
              <a:r>
                <a:rPr lang="ru-RU" sz="2800" dirty="0"/>
                <a:t> </a:t>
              </a:r>
              <a:r>
                <a:rPr lang="ru-RU" sz="2800" dirty="0" err="1"/>
                <a:t>звичайного</a:t>
              </a:r>
              <a:r>
                <a:rPr lang="ru-RU" sz="2800" dirty="0"/>
                <a:t> тексту? </a:t>
              </a:r>
              <a:endParaRPr lang="uk-UA" sz="2800" dirty="0"/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968353-352D-1530-E637-8A912258DBA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5385" t="25840" r="13788" b="54793"/>
          <a:stretch/>
        </p:blipFill>
        <p:spPr>
          <a:xfrm>
            <a:off x="258305" y="3123620"/>
            <a:ext cx="11477170" cy="19273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A237C97-21BC-282B-42AF-1FCE835A8401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20" name="Рисунок 19">
            <a:hlinkClick r:id="rId11"/>
            <a:extLst>
              <a:ext uri="{FF2B5EF4-FFF2-40B4-BE49-F238E27FC236}">
                <a16:creationId xmlns:a16="http://schemas.microsoft.com/office/drawing/2014/main" id="{15645FAE-0282-A3F9-BE5D-0B3360F175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28" y="5698377"/>
            <a:ext cx="2972988" cy="11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/>
              <a:t>Особливим видом форматування абзаців текстового до­кумента є </a:t>
            </a:r>
            <a:r>
              <a:rPr lang="uk-UA" sz="2400" b="1" dirty="0" err="1"/>
              <a:t>оформлен</a:t>
            </a:r>
            <a:r>
              <a:rPr lang="uk-UA" sz="2400" b="1" dirty="0"/>
              <a:t>-ня їх у вигляді списків. </a:t>
            </a:r>
          </a:p>
          <a:p>
            <a:r>
              <a:rPr lang="uk-UA" sz="2400" b="1" dirty="0">
                <a:solidFill>
                  <a:srgbClr val="FF0000"/>
                </a:solidFill>
              </a:rPr>
              <a:t>Список </a:t>
            </a:r>
            <a:r>
              <a:rPr lang="uk-UA" sz="2400" b="1" dirty="0"/>
              <a:t>– це кілька абзаців тексту, які пов’язані єдиною нумерацією чи маркуванням і мають особливе форматування.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FCB7E2-1520-B44F-8354-94746E8D1DE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929" t="31492" r="54357" b="27111"/>
          <a:stretch/>
        </p:blipFill>
        <p:spPr>
          <a:xfrm>
            <a:off x="304800" y="2096589"/>
            <a:ext cx="4401168" cy="43216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005289-3DC2-9226-4A5B-D1AD65AC64A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501" t="31619" r="52071" b="27619"/>
          <a:stretch/>
        </p:blipFill>
        <p:spPr>
          <a:xfrm>
            <a:off x="5216435" y="2096588"/>
            <a:ext cx="4792831" cy="43216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7430E5B8-BBA4-55D2-496D-F6C6EA55406A}"/>
              </a:ext>
            </a:extLst>
          </p:cNvPr>
          <p:cNvSpPr/>
          <p:nvPr/>
        </p:nvSpPr>
        <p:spPr>
          <a:xfrm>
            <a:off x="836022" y="2699657"/>
            <a:ext cx="470263" cy="3596640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FA1BE2E1-3E10-DC1C-9CB4-5545B1C6F420}"/>
              </a:ext>
            </a:extLst>
          </p:cNvPr>
          <p:cNvSpPr/>
          <p:nvPr/>
        </p:nvSpPr>
        <p:spPr>
          <a:xfrm>
            <a:off x="5687134" y="2690948"/>
            <a:ext cx="470263" cy="3596640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36008A8F-BD08-FE72-5AC8-A70FB8F125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1071153" y="4062303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64203EFD-2715-14D4-90EF-3A59632C9F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965758" y="5142165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>
            <a:hlinkClick r:id="rId13"/>
            <a:extLst>
              <a:ext uri="{FF2B5EF4-FFF2-40B4-BE49-F238E27FC236}">
                <a16:creationId xmlns:a16="http://schemas.microsoft.com/office/drawing/2014/main" id="{3EF16F1C-FAF5-E32F-CFFC-1A715A58249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28" y="5698377"/>
            <a:ext cx="2972988" cy="11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Списками </a:t>
            </a:r>
            <a:r>
              <a:rPr lang="ru-RU" sz="2400" b="1" dirty="0" err="1"/>
              <a:t>можуть</a:t>
            </a:r>
            <a:r>
              <a:rPr lang="ru-RU" sz="2400" b="1" dirty="0"/>
              <a:t> </a:t>
            </a:r>
            <a:r>
              <a:rPr lang="ru-RU" sz="2400" b="1" dirty="0" err="1"/>
              <a:t>подаватися</a:t>
            </a:r>
            <a:r>
              <a:rPr lang="ru-RU" sz="2400" b="1" dirty="0"/>
              <a:t> </a:t>
            </a:r>
            <a:r>
              <a:rPr lang="ru-RU" sz="2400" b="1" dirty="0" err="1"/>
              <a:t>переліки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, описи порядку </a:t>
            </a:r>
            <a:r>
              <a:rPr lang="ru-RU" sz="2400" b="1" dirty="0" err="1"/>
              <a:t>дій</a:t>
            </a:r>
            <a:r>
              <a:rPr lang="ru-RU" sz="2400" b="1" dirty="0"/>
              <a:t>, </a:t>
            </a:r>
            <a:r>
              <a:rPr lang="ru-RU" sz="2400" b="1" dirty="0" err="1"/>
              <a:t>хроно-логія</a:t>
            </a:r>
            <a:r>
              <a:rPr lang="ru-RU" sz="2400" b="1" dirty="0"/>
              <a:t> </a:t>
            </a:r>
            <a:r>
              <a:rPr lang="ru-RU" sz="2400" b="1" dirty="0" err="1"/>
              <a:t>подій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. </a:t>
            </a:r>
            <a:r>
              <a:rPr lang="ru-RU" sz="2400" b="1" dirty="0" err="1"/>
              <a:t>Наприклад</a:t>
            </a:r>
            <a:r>
              <a:rPr lang="ru-RU" sz="2400" b="1" dirty="0"/>
              <a:t>, список </a:t>
            </a:r>
            <a:r>
              <a:rPr lang="ru-RU" sz="2400" b="1" dirty="0" err="1"/>
              <a:t>прізвищ</a:t>
            </a:r>
            <a:r>
              <a:rPr lang="ru-RU" sz="2400" b="1" dirty="0"/>
              <a:t> </a:t>
            </a:r>
            <a:r>
              <a:rPr lang="ru-RU" sz="2400" b="1" dirty="0" err="1"/>
              <a:t>учнів</a:t>
            </a:r>
            <a:r>
              <a:rPr lang="ru-RU" sz="2400" b="1" dirty="0"/>
              <a:t> і </a:t>
            </a:r>
            <a:r>
              <a:rPr lang="ru-RU" sz="2400" b="1" dirty="0" err="1"/>
              <a:t>учениць</a:t>
            </a:r>
            <a:r>
              <a:rPr lang="ru-RU" sz="2400" b="1" dirty="0"/>
              <a:t> </a:t>
            </a:r>
            <a:r>
              <a:rPr lang="ru-RU" sz="2400" b="1" dirty="0" err="1"/>
              <a:t>класу</a:t>
            </a:r>
            <a:r>
              <a:rPr lang="ru-RU" sz="2400" b="1" dirty="0"/>
              <a:t>, </a:t>
            </a:r>
            <a:r>
              <a:rPr lang="ru-RU" sz="2400" b="1" dirty="0" err="1"/>
              <a:t>інструкція</a:t>
            </a:r>
            <a:r>
              <a:rPr lang="ru-RU" sz="2400" b="1" dirty="0"/>
              <a:t> </a:t>
            </a:r>
            <a:r>
              <a:rPr lang="ru-RU" sz="2400" b="1" dirty="0" err="1"/>
              <a:t>щодо</a:t>
            </a:r>
            <a:r>
              <a:rPr lang="ru-RU" sz="2400" b="1" dirty="0"/>
              <a:t> </a:t>
            </a:r>
            <a:r>
              <a:rPr lang="ru-RU" sz="2400" b="1" dirty="0" err="1"/>
              <a:t>користування</a:t>
            </a:r>
            <a:r>
              <a:rPr lang="ru-RU" sz="2400" b="1" dirty="0"/>
              <a:t> </a:t>
            </a:r>
            <a:r>
              <a:rPr lang="ru-RU" sz="2400" b="1" dirty="0" err="1"/>
              <a:t>приладом</a:t>
            </a:r>
            <a:r>
              <a:rPr lang="ru-RU" sz="2400" b="1" dirty="0"/>
              <a:t>, </a:t>
            </a:r>
            <a:r>
              <a:rPr lang="ru-RU" sz="2400" b="1" dirty="0" err="1"/>
              <a:t>перелік</a:t>
            </a:r>
            <a:r>
              <a:rPr lang="ru-RU" sz="2400" b="1" dirty="0"/>
              <a:t> правил </a:t>
            </a:r>
            <a:r>
              <a:rPr lang="ru-RU" sz="2400" b="1" dirty="0" err="1"/>
              <a:t>оформлення</a:t>
            </a:r>
            <a:r>
              <a:rPr lang="ru-RU" sz="2400" b="1" dirty="0"/>
              <a:t> документа, </a:t>
            </a:r>
            <a:r>
              <a:rPr lang="ru-RU" sz="2400" b="1" dirty="0" err="1"/>
              <a:t>перелік</a:t>
            </a:r>
            <a:r>
              <a:rPr lang="ru-RU" sz="2400" b="1" dirty="0"/>
              <a:t> </a:t>
            </a:r>
            <a:r>
              <a:rPr lang="ru-RU" sz="2400" b="1" dirty="0" err="1"/>
              <a:t>ліків</a:t>
            </a:r>
            <a:r>
              <a:rPr lang="ru-RU" sz="2400" b="1" dirty="0"/>
              <a:t> в </a:t>
            </a:r>
            <a:r>
              <a:rPr lang="ru-RU" sz="2400" b="1" dirty="0" err="1"/>
              <a:t>аптечці</a:t>
            </a:r>
            <a:r>
              <a:rPr lang="ru-RU" sz="2400" b="1" dirty="0"/>
              <a:t>, </a:t>
            </a:r>
            <a:r>
              <a:rPr lang="ru-RU" sz="2400" b="1" dirty="0" err="1"/>
              <a:t>послідовність</a:t>
            </a:r>
            <a:r>
              <a:rPr lang="ru-RU" sz="2400" b="1" dirty="0"/>
              <a:t> </a:t>
            </a:r>
            <a:r>
              <a:rPr lang="ru-RU" sz="2400" b="1" dirty="0" err="1"/>
              <a:t>дій</a:t>
            </a:r>
            <a:r>
              <a:rPr lang="ru-RU" sz="2400" b="1" dirty="0"/>
              <a:t> </a:t>
            </a:r>
            <a:r>
              <a:rPr lang="ru-RU" sz="2400" b="1" dirty="0" err="1"/>
              <a:t>під</a:t>
            </a:r>
            <a:r>
              <a:rPr lang="ru-RU" sz="2400" b="1" dirty="0"/>
              <a:t> час </a:t>
            </a:r>
            <a:r>
              <a:rPr lang="ru-RU" sz="2400" b="1" dirty="0" err="1"/>
              <a:t>приготу­вання</a:t>
            </a:r>
            <a:r>
              <a:rPr lang="ru-RU" sz="2400" b="1" dirty="0"/>
              <a:t> борщу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8B16EFB-1562-9270-630A-9A7149FABB9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643" t="29968" r="36928" b="44127"/>
          <a:stretch/>
        </p:blipFill>
        <p:spPr>
          <a:xfrm>
            <a:off x="6618054" y="1912945"/>
            <a:ext cx="4671430" cy="16836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6079C7A-07D6-A483-75F8-E6F8C17C0DE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8715" t="42413" r="43443" b="8952"/>
          <a:stretch/>
        </p:blipFill>
        <p:spPr>
          <a:xfrm>
            <a:off x="201816" y="1912944"/>
            <a:ext cx="4882835" cy="35299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6A6D445-72D0-0E1E-2AD1-EE88C3BA80B5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215" t="39012" r="28000" b="22921"/>
          <a:stretch/>
        </p:blipFill>
        <p:spPr>
          <a:xfrm>
            <a:off x="4607928" y="3702206"/>
            <a:ext cx="4806038" cy="30459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Рисунок 15">
            <a:hlinkClick r:id="rId13"/>
            <a:extLst>
              <a:ext uri="{FF2B5EF4-FFF2-40B4-BE49-F238E27FC236}">
                <a16:creationId xmlns:a16="http://schemas.microsoft.com/office/drawing/2014/main" id="{FA19C913-A191-6C68-62CB-3EE80CCC94D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28" y="5698377"/>
            <a:ext cx="2972988" cy="11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5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У текстовому </a:t>
            </a:r>
            <a:r>
              <a:rPr lang="ru-RU" sz="2400" b="1" dirty="0" err="1"/>
              <a:t>процесорі</a:t>
            </a:r>
            <a:r>
              <a:rPr lang="ru-RU" sz="2400" b="1" dirty="0"/>
              <a:t> Word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створювати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марковані</a:t>
            </a:r>
            <a:r>
              <a:rPr lang="ru-RU" sz="2400" b="1" dirty="0"/>
              <a:t> та </a:t>
            </a:r>
            <a:r>
              <a:rPr lang="ru-RU" sz="2400" b="1" dirty="0" err="1">
                <a:solidFill>
                  <a:srgbClr val="FF0000"/>
                </a:solidFill>
              </a:rPr>
              <a:t>нумеровані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списки.</a:t>
            </a:r>
            <a:endParaRPr lang="uk-UA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CC8DE7-A0EE-D34D-C3A9-63B7A417356B}"/>
              </a:ext>
            </a:extLst>
          </p:cNvPr>
          <p:cNvSpPr txBox="1"/>
          <p:nvPr/>
        </p:nvSpPr>
        <p:spPr>
          <a:xfrm>
            <a:off x="201816" y="1094750"/>
            <a:ext cx="1178117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Маркований</a:t>
            </a:r>
            <a:r>
              <a:rPr lang="ru-RU" sz="2400" b="1" dirty="0"/>
              <a:t>, у </a:t>
            </a:r>
            <a:r>
              <a:rPr lang="ru-RU" sz="2400" b="1" dirty="0" err="1"/>
              <a:t>якому</a:t>
            </a:r>
            <a:r>
              <a:rPr lang="ru-RU" sz="2400" b="1" dirty="0"/>
              <a:t> </a:t>
            </a:r>
            <a:r>
              <a:rPr lang="ru-RU" sz="2400" b="1" dirty="0" err="1"/>
              <a:t>кожний</a:t>
            </a:r>
            <a:r>
              <a:rPr lang="ru-RU" sz="2400" b="1" dirty="0"/>
              <a:t> </a:t>
            </a:r>
            <a:r>
              <a:rPr lang="ru-RU" sz="2400" b="1" dirty="0" err="1"/>
              <a:t>елемент</a:t>
            </a:r>
            <a:r>
              <a:rPr lang="ru-RU" sz="2400" b="1" dirty="0"/>
              <a:t> списку на по­чатку рядка </a:t>
            </a:r>
            <a:r>
              <a:rPr lang="ru-RU" sz="2400" b="1" dirty="0" err="1"/>
              <a:t>позначається</a:t>
            </a:r>
            <a:r>
              <a:rPr lang="ru-RU" sz="2400" b="1" dirty="0"/>
              <a:t> </a:t>
            </a:r>
            <a:r>
              <a:rPr lang="ru-RU" sz="2400" b="1" dirty="0" err="1"/>
              <a:t>деяким</a:t>
            </a:r>
            <a:r>
              <a:rPr lang="ru-RU" sz="2400" b="1" dirty="0"/>
              <a:t> маркером. </a:t>
            </a:r>
            <a:r>
              <a:rPr lang="ru-RU" sz="2400" b="1" dirty="0" err="1"/>
              <a:t>Маркери</a:t>
            </a:r>
            <a:r>
              <a:rPr lang="ru-RU" sz="2400" b="1" dirty="0"/>
              <a:t> </a:t>
            </a:r>
            <a:r>
              <a:rPr lang="ru-RU" sz="2400" b="1" dirty="0" err="1"/>
              <a:t>можуть</a:t>
            </a:r>
            <a:r>
              <a:rPr lang="ru-RU" sz="2400" b="1" dirty="0"/>
              <a:t> </a:t>
            </a:r>
            <a:r>
              <a:rPr lang="ru-RU" sz="2400" b="1" dirty="0" err="1"/>
              <a:t>мати</a:t>
            </a:r>
            <a:r>
              <a:rPr lang="ru-RU" sz="2400" b="1" dirty="0"/>
              <a:t> </a:t>
            </a:r>
            <a:r>
              <a:rPr lang="ru-RU" sz="2400" b="1" dirty="0" err="1"/>
              <a:t>різний</a:t>
            </a:r>
            <a:r>
              <a:rPr lang="ru-RU" sz="2400" b="1" dirty="0"/>
              <a:t> </a:t>
            </a:r>
            <a:r>
              <a:rPr lang="ru-RU" sz="2400" b="1" dirty="0" err="1"/>
              <a:t>вигляд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D112C2-40FC-AB8A-D0CC-1A203AB211C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929" t="45206" r="20072" b="30413"/>
          <a:stretch/>
        </p:blipFill>
        <p:spPr>
          <a:xfrm>
            <a:off x="818935" y="2116239"/>
            <a:ext cx="9782549" cy="21295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DD7D45A-FDAB-B821-9AEF-97FCA08AA50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643" t="31951" r="37643" b="45396"/>
          <a:stretch/>
        </p:blipFill>
        <p:spPr>
          <a:xfrm>
            <a:off x="2205260" y="4363400"/>
            <a:ext cx="7260636" cy="23295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378CB670-AB0B-2598-69BC-7410FA1B809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28" y="5698377"/>
            <a:ext cx="2972988" cy="11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2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Нумерований</a:t>
            </a:r>
            <a:r>
              <a:rPr lang="ru-RU" sz="2400" b="1" dirty="0"/>
              <a:t>, у </a:t>
            </a:r>
            <a:r>
              <a:rPr lang="ru-RU" sz="2400" b="1" dirty="0" err="1"/>
              <a:t>якому</a:t>
            </a:r>
            <a:r>
              <a:rPr lang="ru-RU" sz="2400" b="1" dirty="0"/>
              <a:t> </a:t>
            </a:r>
            <a:r>
              <a:rPr lang="ru-RU" sz="2400" b="1" dirty="0" err="1"/>
              <a:t>кожний</a:t>
            </a:r>
            <a:r>
              <a:rPr lang="ru-RU" sz="2400" b="1" dirty="0"/>
              <a:t> </a:t>
            </a:r>
            <a:r>
              <a:rPr lang="ru-RU" sz="2400" b="1" dirty="0" err="1"/>
              <a:t>елемент</a:t>
            </a:r>
            <a:r>
              <a:rPr lang="ru-RU" sz="2400" b="1" dirty="0"/>
              <a:t> списку </a:t>
            </a:r>
            <a:r>
              <a:rPr lang="ru-RU" sz="2400" b="1" dirty="0" err="1"/>
              <a:t>позначається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поряд-ковим</a:t>
            </a:r>
            <a:r>
              <a:rPr lang="ru-RU" sz="2400" b="1" dirty="0"/>
              <a:t> номером у </a:t>
            </a:r>
            <a:r>
              <a:rPr lang="ru-RU" sz="2400" b="1" dirty="0" err="1"/>
              <a:t>цьому</a:t>
            </a:r>
            <a:r>
              <a:rPr lang="ru-RU" sz="2400" b="1" dirty="0"/>
              <a:t> списку. </a:t>
            </a:r>
            <a:r>
              <a:rPr lang="ru-RU" sz="2400" b="1" dirty="0" err="1"/>
              <a:t>Порядковий</a:t>
            </a:r>
            <a:r>
              <a:rPr lang="ru-RU" sz="2400" b="1" dirty="0"/>
              <a:t> номер у списку </a:t>
            </a:r>
            <a:r>
              <a:rPr lang="ru-RU" sz="2400" b="1" dirty="0" err="1"/>
              <a:t>може</a:t>
            </a:r>
            <a:r>
              <a:rPr lang="ru-RU" sz="2400" b="1" dirty="0"/>
              <a:t> </a:t>
            </a:r>
            <a:r>
              <a:rPr lang="ru-RU" sz="2400" b="1" dirty="0" err="1"/>
              <a:t>задаватися</a:t>
            </a:r>
            <a:r>
              <a:rPr lang="ru-RU" sz="2400" b="1" dirty="0"/>
              <a:t> числом, </a:t>
            </a:r>
            <a:r>
              <a:rPr lang="ru-RU" sz="2400" b="1" dirty="0" err="1"/>
              <a:t>літерою</a:t>
            </a:r>
            <a:r>
              <a:rPr lang="ru-RU" sz="2400" b="1" dirty="0"/>
              <a:t>, </a:t>
            </a:r>
            <a:r>
              <a:rPr lang="ru-RU" sz="2400" b="1" dirty="0" err="1"/>
              <a:t>числівником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296426-679A-DFAF-AD2F-EA582492492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7071" t="34667" r="14501" b="37143"/>
          <a:stretch/>
        </p:blipFill>
        <p:spPr>
          <a:xfrm>
            <a:off x="928719" y="1715588"/>
            <a:ext cx="10334562" cy="239485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951423-0BD4-AE37-1794-BF752C67CCF9}"/>
              </a:ext>
            </a:extLst>
          </p:cNvPr>
          <p:cNvSpPr txBox="1"/>
          <p:nvPr/>
        </p:nvSpPr>
        <p:spPr>
          <a:xfrm>
            <a:off x="201816" y="4552053"/>
            <a:ext cx="1165055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Марковані</a:t>
            </a:r>
            <a:r>
              <a:rPr lang="ru-RU" sz="2400" b="1" dirty="0"/>
              <a:t> та </a:t>
            </a:r>
            <a:r>
              <a:rPr lang="ru-RU" sz="2400" b="1" dirty="0" err="1"/>
              <a:t>нумеровані</a:t>
            </a:r>
            <a:r>
              <a:rPr lang="ru-RU" sz="2400" b="1" dirty="0"/>
              <a:t> списки належать до так </a:t>
            </a:r>
            <a:r>
              <a:rPr lang="ru-RU" sz="2400" b="1" dirty="0" err="1"/>
              <a:t>званих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однорівневих</a:t>
            </a:r>
            <a:r>
              <a:rPr lang="ru-RU" sz="2400" b="1" dirty="0"/>
              <a:t> </a:t>
            </a:r>
            <a:r>
              <a:rPr lang="ru-RU" sz="2400" b="1" dirty="0" err="1"/>
              <a:t>списків</a:t>
            </a:r>
            <a:r>
              <a:rPr lang="ru-RU" sz="2400" b="1" dirty="0"/>
              <a:t>. </a:t>
            </a:r>
            <a:r>
              <a:rPr lang="ru-RU" sz="2400" b="1" dirty="0" err="1"/>
              <a:t>Це</a:t>
            </a:r>
            <a:r>
              <a:rPr lang="ru-RU" sz="2400" b="1" dirty="0"/>
              <a:t> тому,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всі</a:t>
            </a:r>
            <a:r>
              <a:rPr lang="ru-RU" sz="2400" b="1" dirty="0"/>
              <a:t> </a:t>
            </a:r>
            <a:r>
              <a:rPr lang="ru-RU" sz="2400" b="1" dirty="0" err="1"/>
              <a:t>елементи</a:t>
            </a:r>
            <a:r>
              <a:rPr lang="ru-RU" sz="2400" b="1" dirty="0"/>
              <a:t> </a:t>
            </a:r>
            <a:r>
              <a:rPr lang="ru-RU" sz="2400" b="1" dirty="0" err="1"/>
              <a:t>цих</a:t>
            </a:r>
            <a:r>
              <a:rPr lang="ru-RU" sz="2400" b="1" dirty="0"/>
              <a:t> </a:t>
            </a:r>
            <a:r>
              <a:rPr lang="ru-RU" sz="2400" b="1" dirty="0" err="1"/>
              <a:t>списків</a:t>
            </a:r>
            <a:r>
              <a:rPr lang="ru-RU" sz="2400" b="1" dirty="0"/>
              <a:t> </a:t>
            </a:r>
            <a:r>
              <a:rPr lang="ru-RU" sz="2400" b="1" dirty="0" err="1"/>
              <a:t>рівнозначні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4671D841-8A2E-CD3F-B7F0-3D1F3D24BD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628" y="5698377"/>
            <a:ext cx="2972988" cy="115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0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77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202</Words>
  <Application>Microsoft Office PowerPoint</Application>
  <PresentationFormat>Широкий екран</PresentationFormat>
  <Paragraphs>18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103</cp:revision>
  <dcterms:created xsi:type="dcterms:W3CDTF">2023-03-17T21:15:50Z</dcterms:created>
  <dcterms:modified xsi:type="dcterms:W3CDTF">2023-11-06T08:57:37Z</dcterms:modified>
</cp:coreProperties>
</file>