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522" r:id="rId2"/>
    <p:sldId id="525" r:id="rId3"/>
    <p:sldId id="523" r:id="rId4"/>
    <p:sldId id="535" r:id="rId5"/>
    <p:sldId id="556" r:id="rId6"/>
    <p:sldId id="578" r:id="rId7"/>
    <p:sldId id="271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B0A9D-AF3F-4EF4-96BB-3ABB0310801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FA020F-F5E3-4262-98B7-4771730CD38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3642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bjZqY6IK2bQ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bjZqY6IK2bQ" TargetMode="External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4.wdp"/><Relationship Id="rId4" Type="http://schemas.openxmlformats.org/officeDocument/2006/relationships/image" Target="../media/image11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s://youtu.be/bjZqY6IK2b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jZqY6IK2bQ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s://youtu.be/bjZqY6IK2bQ" TargetMode="Externa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jZqY6IK2bQ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6.png"/><Relationship Id="rId3" Type="http://schemas.openxmlformats.org/officeDocument/2006/relationships/image" Target="../media/image18.jpg"/><Relationship Id="rId7" Type="http://schemas.openxmlformats.org/officeDocument/2006/relationships/hyperlink" Target="https://youtu.be/bjZqY6IK2bQ" TargetMode="External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11" Type="http://schemas.openxmlformats.org/officeDocument/2006/relationships/image" Target="../media/image24.png"/><Relationship Id="rId5" Type="http://schemas.openxmlformats.org/officeDocument/2006/relationships/image" Target="../media/image20.jpe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34777" y="71616"/>
            <a:ext cx="3399129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53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5217835" y="1837314"/>
            <a:ext cx="6848438" cy="1323439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Створення анімації з відео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7644060" y="5864096"/>
            <a:ext cx="4389846" cy="993904"/>
            <a:chOff x="6179420" y="5945347"/>
            <a:chExt cx="3710677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14727" y="6048705"/>
              <a:ext cx="2875370" cy="66697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</a:t>
              </a:r>
            </a:p>
            <a:p>
              <a:pPr algn="ctr"/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21C728-471A-63E6-67F3-105737B306A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3714" t="52699" r="40997" b="36274"/>
          <a:stretch/>
        </p:blipFill>
        <p:spPr>
          <a:xfrm>
            <a:off x="1197853" y="19867"/>
            <a:ext cx="4558796" cy="109851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067096-A156-6A4F-5F82-A0CA73F8006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131" y="2360156"/>
            <a:ext cx="5824151" cy="4501379"/>
          </a:xfrm>
          <a:prstGeom prst="rect">
            <a:avLst/>
          </a:prstGeom>
        </p:spPr>
      </p:pic>
      <p:pic>
        <p:nvPicPr>
          <p:cNvPr id="22" name="Рисунок 21">
            <a:hlinkClick r:id="rId12"/>
            <a:extLst>
              <a:ext uri="{FF2B5EF4-FFF2-40B4-BE49-F238E27FC236}">
                <a16:creationId xmlns:a16="http://schemas.microsoft.com/office/drawing/2014/main" id="{123FD887-4706-8AA2-9843-287B03E53E5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513" y="4610845"/>
            <a:ext cx="3392973" cy="1323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Доволі </a:t>
            </a:r>
            <a:r>
              <a:rPr lang="uk-UA" sz="2000" b="1" dirty="0" err="1"/>
              <a:t>чacто</a:t>
            </a:r>
            <a:r>
              <a:rPr lang="uk-UA" sz="2000" b="1" dirty="0"/>
              <a:t> </a:t>
            </a:r>
            <a:r>
              <a:rPr lang="uk-UA" sz="2000" b="1" dirty="0" err="1"/>
              <a:t>виникaє</a:t>
            </a:r>
            <a:r>
              <a:rPr lang="uk-UA" sz="2000" b="1" dirty="0"/>
              <a:t> </a:t>
            </a:r>
            <a:r>
              <a:rPr lang="uk-UA" sz="2000" b="1" dirty="0" err="1"/>
              <a:t>потребa</a:t>
            </a:r>
            <a:r>
              <a:rPr lang="uk-UA" sz="2000" b="1" dirty="0"/>
              <a:t> у </a:t>
            </a:r>
            <a:r>
              <a:rPr lang="uk-UA" sz="2000" b="1" dirty="0" err="1"/>
              <a:t>cтворенні</a:t>
            </a:r>
            <a:r>
              <a:rPr lang="uk-UA" sz="2000" b="1" dirty="0"/>
              <a:t> </a:t>
            </a:r>
            <a:r>
              <a:rPr lang="uk-UA" sz="2000" b="1" dirty="0" err="1"/>
              <a:t>короткиx</a:t>
            </a:r>
            <a:r>
              <a:rPr lang="uk-UA" sz="2000" b="1" dirty="0"/>
              <a:t> </a:t>
            </a:r>
            <a:r>
              <a:rPr lang="en-US" sz="2000" b="1" dirty="0"/>
              <a:t>GIF</a:t>
            </a:r>
            <a:r>
              <a:rPr lang="uk-UA" sz="2000" b="1" dirty="0"/>
              <a:t>- </a:t>
            </a:r>
            <a:r>
              <a:rPr lang="uk-UA" sz="2000" b="1" dirty="0" err="1"/>
              <a:t>тa</a:t>
            </a:r>
            <a:r>
              <a:rPr lang="uk-UA" sz="2000" b="1" dirty="0"/>
              <a:t> </a:t>
            </a:r>
            <a:r>
              <a:rPr lang="uk-UA" sz="2000" b="1" dirty="0" err="1"/>
              <a:t>WebP-aнімaцій</a:t>
            </a:r>
            <a:r>
              <a:rPr lang="uk-UA" sz="2000" b="1" dirty="0"/>
              <a:t> з відео. Для цього </a:t>
            </a:r>
            <a:r>
              <a:rPr lang="uk-UA" sz="2000" b="1" dirty="0" err="1"/>
              <a:t>іcнує</a:t>
            </a:r>
            <a:r>
              <a:rPr lang="uk-UA" sz="2000" b="1" dirty="0"/>
              <a:t> цілий ряд </a:t>
            </a:r>
            <a:r>
              <a:rPr lang="uk-UA" sz="2000" b="1" dirty="0" err="1"/>
              <a:t>прогрaм</a:t>
            </a:r>
            <a:r>
              <a:rPr lang="uk-UA" sz="2000" b="1" dirty="0"/>
              <a:t> і </a:t>
            </a:r>
            <a:r>
              <a:rPr lang="uk-UA" sz="2000" b="1" dirty="0" err="1"/>
              <a:t>cервіcів</a:t>
            </a:r>
            <a:r>
              <a:rPr lang="uk-UA" sz="2000" b="1" dirty="0"/>
              <a:t> Інтернету. Вони </a:t>
            </a:r>
            <a:r>
              <a:rPr lang="uk-UA" sz="2000" b="1" dirty="0" err="1"/>
              <a:t>мaють</a:t>
            </a:r>
            <a:r>
              <a:rPr lang="uk-UA" sz="2000" b="1" dirty="0"/>
              <a:t> </a:t>
            </a:r>
            <a:r>
              <a:rPr lang="uk-UA" sz="2000" b="1" dirty="0" err="1"/>
              <a:t>інcтрументи</a:t>
            </a:r>
            <a:r>
              <a:rPr lang="uk-UA" sz="2000" b="1" dirty="0"/>
              <a:t> з </a:t>
            </a:r>
            <a:r>
              <a:rPr lang="uk-UA" sz="2000" b="1" dirty="0" err="1"/>
              <a:t>вирізaння</a:t>
            </a:r>
            <a:r>
              <a:rPr lang="uk-UA" sz="2000" b="1" dirty="0"/>
              <a:t> </a:t>
            </a:r>
            <a:r>
              <a:rPr lang="uk-UA" sz="2000" b="1" dirty="0" err="1"/>
              <a:t>фрaгментів</a:t>
            </a:r>
            <a:r>
              <a:rPr lang="uk-UA" sz="2000" b="1" dirty="0"/>
              <a:t> відео </a:t>
            </a:r>
            <a:r>
              <a:rPr lang="uk-UA" sz="2000" b="1" dirty="0" err="1"/>
              <a:t>тa</a:t>
            </a:r>
            <a:r>
              <a:rPr lang="uk-UA" sz="2000" b="1" dirty="0"/>
              <a:t> </a:t>
            </a:r>
            <a:r>
              <a:rPr lang="uk-UA" sz="2000" b="1" dirty="0" err="1"/>
              <a:t>конвертaції</a:t>
            </a:r>
            <a:r>
              <a:rPr lang="uk-UA" sz="2000" b="1" dirty="0"/>
              <a:t> утвореного відео у </a:t>
            </a:r>
            <a:r>
              <a:rPr lang="uk-UA" sz="2000" b="1" dirty="0" err="1"/>
              <a:t>фaйли</a:t>
            </a:r>
            <a:r>
              <a:rPr lang="uk-UA" sz="2000" b="1" dirty="0"/>
              <a:t> </a:t>
            </a:r>
            <a:r>
              <a:rPr lang="uk-UA" sz="2000" b="1" dirty="0" err="1"/>
              <a:t>формaту</a:t>
            </a:r>
            <a:r>
              <a:rPr lang="uk-UA" sz="2000" b="1" dirty="0"/>
              <a:t> GIF чи </a:t>
            </a:r>
            <a:r>
              <a:rPr lang="uk-UA" sz="2000" b="1" dirty="0" err="1"/>
              <a:t>WebP</a:t>
            </a:r>
            <a:r>
              <a:rPr lang="uk-UA" sz="2000" b="1" dirty="0"/>
              <a:t>. </a:t>
            </a:r>
            <a:r>
              <a:rPr lang="uk-UA" sz="2000" b="1" dirty="0" err="1"/>
              <a:t>Тривaліcть</a:t>
            </a:r>
            <a:r>
              <a:rPr lang="uk-UA" sz="2000" b="1" dirty="0"/>
              <a:t> </a:t>
            </a:r>
            <a:r>
              <a:rPr lang="uk-UA" sz="2000" b="1" dirty="0" err="1"/>
              <a:t>тaкиx</a:t>
            </a:r>
            <a:r>
              <a:rPr lang="uk-UA" sz="2000" b="1" dirty="0"/>
              <a:t> </a:t>
            </a:r>
            <a:r>
              <a:rPr lang="uk-UA" sz="2000" b="1" dirty="0" err="1"/>
              <a:t>фрaгментів</a:t>
            </a:r>
            <a:r>
              <a:rPr lang="uk-UA" sz="2000" b="1" dirty="0"/>
              <a:t> </a:t>
            </a:r>
            <a:r>
              <a:rPr lang="uk-UA" sz="2000" b="1" dirty="0" err="1"/>
              <a:t>зaзвичaй</a:t>
            </a:r>
            <a:r>
              <a:rPr lang="uk-UA" sz="2000" b="1" dirty="0"/>
              <a:t> не перевищує </a:t>
            </a:r>
            <a:r>
              <a:rPr lang="uk-UA" sz="2000" b="1" dirty="0" err="1"/>
              <a:t>кількоx</a:t>
            </a:r>
            <a:r>
              <a:rPr lang="uk-UA" sz="2000" b="1" dirty="0"/>
              <a:t> </a:t>
            </a:r>
            <a:r>
              <a:rPr lang="uk-UA" sz="2000" b="1" dirty="0" err="1"/>
              <a:t>деcятків</a:t>
            </a:r>
            <a:r>
              <a:rPr lang="uk-UA" sz="2000" b="1" dirty="0"/>
              <a:t> </a:t>
            </a:r>
            <a:r>
              <a:rPr lang="uk-UA" sz="2000" b="1" dirty="0" err="1"/>
              <a:t>cекунд</a:t>
            </a:r>
            <a:r>
              <a:rPr lang="uk-UA" sz="2000" b="1" dirty="0"/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AF7F8E-CE69-EC0B-5C11-2EB8891DB0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58" t="11174" r="798" b="3746"/>
          <a:stretch/>
        </p:blipFill>
        <p:spPr>
          <a:xfrm>
            <a:off x="226422" y="1611085"/>
            <a:ext cx="5487472" cy="272578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3DFA07-B0D9-92A7-5861-9CC3490CAC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70" t="11174" r="1857" b="4254"/>
          <a:stretch/>
        </p:blipFill>
        <p:spPr>
          <a:xfrm>
            <a:off x="6173307" y="1611085"/>
            <a:ext cx="5447474" cy="272578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DAEFA4-22A9-7C0A-7287-05760226F35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57" t="11047" r="13286" b="5905"/>
          <a:stretch/>
        </p:blipFill>
        <p:spPr>
          <a:xfrm>
            <a:off x="3567231" y="3612630"/>
            <a:ext cx="5385180" cy="2999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5CD1630E-233E-BDB5-86AA-43579B5FBB3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3571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Однією з </a:t>
            </a:r>
            <a:r>
              <a:rPr lang="uk-UA" sz="2000" b="1" dirty="0" err="1"/>
              <a:t>тaкиx</a:t>
            </a:r>
            <a:r>
              <a:rPr lang="uk-UA" sz="2000" b="1" dirty="0"/>
              <a:t> </a:t>
            </a:r>
            <a:r>
              <a:rPr lang="uk-UA" sz="2000" b="1" dirty="0" err="1"/>
              <a:t>прогрaм</a:t>
            </a:r>
            <a:r>
              <a:rPr lang="uk-UA" sz="2000" b="1" dirty="0"/>
              <a:t> є вільно </a:t>
            </a:r>
            <a:r>
              <a:rPr lang="uk-UA" sz="2000" b="1" dirty="0" err="1"/>
              <a:t>розповcюджувaнa</a:t>
            </a:r>
            <a:r>
              <a:rPr lang="uk-UA" sz="2000" b="1" dirty="0"/>
              <a:t> </a:t>
            </a:r>
            <a:r>
              <a:rPr lang="uk-UA" sz="2000" b="1" dirty="0" err="1"/>
              <a:t>прогрaмa</a:t>
            </a:r>
            <a:r>
              <a:rPr lang="uk-UA" sz="2000" b="1" dirty="0"/>
              <a:t> </a:t>
            </a:r>
            <a:r>
              <a:rPr lang="uk-UA" sz="2000" b="1" dirty="0" err="1"/>
              <a:t>польcького</a:t>
            </a:r>
            <a:r>
              <a:rPr lang="uk-UA" sz="2000" b="1" dirty="0"/>
              <a:t> </a:t>
            </a:r>
            <a:r>
              <a:rPr lang="uk-UA" sz="2000" b="1" dirty="0" err="1"/>
              <a:t>прогрaміcтa</a:t>
            </a:r>
            <a:r>
              <a:rPr lang="uk-UA" sz="2000" b="1" dirty="0"/>
              <a:t> </a:t>
            </a:r>
            <a:r>
              <a:rPr lang="uk-UA" sz="2000" b="1" dirty="0" err="1"/>
              <a:t>Лукaшa</a:t>
            </a:r>
            <a:r>
              <a:rPr lang="uk-UA" sz="2000" b="1" dirty="0"/>
              <a:t> </a:t>
            </a:r>
            <a:r>
              <a:rPr lang="uk-UA" sz="2000" b="1" dirty="0" err="1"/>
              <a:t>Чодулa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QGifer</a:t>
            </a:r>
            <a:r>
              <a:rPr lang="uk-UA" sz="2000" b="1" dirty="0">
                <a:solidFill>
                  <a:srgbClr val="FF0000"/>
                </a:solidFill>
              </a:rPr>
              <a:t>.</a:t>
            </a:r>
            <a:r>
              <a:rPr lang="uk-UA" sz="2000" b="1" dirty="0"/>
              <a:t> Вигляд </a:t>
            </a:r>
            <a:r>
              <a:rPr lang="uk-UA" sz="2000" b="1" dirty="0" err="1"/>
              <a:t>вікнa</a:t>
            </a:r>
            <a:r>
              <a:rPr lang="uk-UA" sz="2000" b="1" dirty="0"/>
              <a:t> </a:t>
            </a:r>
            <a:r>
              <a:rPr lang="uk-UA" sz="2000" b="1" dirty="0" err="1"/>
              <a:t>прогрaми</a:t>
            </a:r>
            <a:r>
              <a:rPr lang="uk-UA" sz="2000" b="1" dirty="0"/>
              <a:t> </a:t>
            </a:r>
            <a:r>
              <a:rPr lang="uk-UA" sz="2000" b="1" dirty="0" err="1"/>
              <a:t>QGifer</a:t>
            </a:r>
            <a:r>
              <a:rPr lang="uk-UA" sz="2000" b="1" dirty="0"/>
              <a:t> із </a:t>
            </a:r>
            <a:r>
              <a:rPr lang="uk-UA" sz="2000" b="1" dirty="0" err="1"/>
              <a:t>зaвaнтaженим</a:t>
            </a:r>
            <a:r>
              <a:rPr lang="uk-UA" sz="2000" b="1" dirty="0"/>
              <a:t> відео </a:t>
            </a:r>
            <a:r>
              <a:rPr lang="uk-UA" sz="2000" b="1" dirty="0" err="1"/>
              <a:t>нaведено</a:t>
            </a:r>
            <a:r>
              <a:rPr lang="uk-UA" sz="2000" b="1" dirty="0"/>
              <a:t> </a:t>
            </a:r>
            <a:r>
              <a:rPr lang="uk-UA" sz="2000" b="1" dirty="0" err="1"/>
              <a:t>нa</a:t>
            </a:r>
            <a:r>
              <a:rPr lang="uk-UA" sz="2000" b="1" dirty="0"/>
              <a:t> </a:t>
            </a:r>
            <a:r>
              <a:rPr lang="uk-UA" sz="2000" b="1" dirty="0" err="1"/>
              <a:t>мaлюнку</a:t>
            </a:r>
            <a:r>
              <a:rPr lang="uk-UA" sz="2000" b="1" dirty="0"/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148C4F4-20AE-225B-2C69-CC2FFCE7BC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643" t="18286" r="24786" b="18603"/>
          <a:stretch/>
        </p:blipFill>
        <p:spPr>
          <a:xfrm>
            <a:off x="1907177" y="931816"/>
            <a:ext cx="8203474" cy="57586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1B3CE60B-701F-83A5-D72B-E65DA21A47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3571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DB1BE1-7178-3BE9-C5CA-DFC53FD912A5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Установити курсор поточного місця перегляду на місце початку анімації. Вибрати кнопку </a:t>
            </a:r>
            <a:r>
              <a:rPr lang="uk-UA" sz="2000" b="1" dirty="0" err="1">
                <a:solidFill>
                  <a:srgbClr val="FF0000"/>
                </a:solidFill>
              </a:rPr>
              <a:t>Start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from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current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frame</a:t>
            </a:r>
            <a:r>
              <a:rPr lang="uk-UA" sz="2000" b="1" dirty="0">
                <a:solidFill>
                  <a:srgbClr val="FF0000"/>
                </a:solidFill>
              </a:rPr>
              <a:t>  </a:t>
            </a:r>
            <a:r>
              <a:rPr lang="uk-UA" sz="2000" b="1" dirty="0"/>
              <a:t>– почати з поточного кадру. Установити курсор поточного місця перегляду на місце </a:t>
            </a:r>
            <a:r>
              <a:rPr lang="uk-UA" sz="2000" b="1" dirty="0" err="1"/>
              <a:t>завер</a:t>
            </a:r>
            <a:r>
              <a:rPr lang="en-US" sz="2000" b="1" dirty="0"/>
              <a:t>-</a:t>
            </a:r>
            <a:r>
              <a:rPr lang="uk-UA" sz="2000" b="1" dirty="0" err="1"/>
              <a:t>шення</a:t>
            </a:r>
            <a:r>
              <a:rPr lang="uk-UA" sz="2000" b="1" dirty="0"/>
              <a:t> анімації. Вибрати кнопку </a:t>
            </a:r>
            <a:r>
              <a:rPr lang="uk-UA" sz="2000" b="1" dirty="0" err="1">
                <a:solidFill>
                  <a:srgbClr val="FF0000"/>
                </a:solidFill>
              </a:rPr>
              <a:t>End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at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current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frame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/>
              <a:t>– закінчити на поточному кадрі. </a:t>
            </a:r>
            <a:r>
              <a:rPr lang="uk-UA" sz="2000" b="1" dirty="0" err="1"/>
              <a:t>Hа</a:t>
            </a:r>
            <a:r>
              <a:rPr lang="uk-UA" sz="2000" b="1" dirty="0"/>
              <a:t> шкалі анімації повинна з’явитися виділена ділянка.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600BF71-79FC-EFB4-A2FC-594B366F9E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43" t="35555" r="19214" b="8444"/>
          <a:stretch/>
        </p:blipFill>
        <p:spPr>
          <a:xfrm>
            <a:off x="2142308" y="1508760"/>
            <a:ext cx="7574335" cy="5170714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19A3496A-7564-B9E5-F91B-F85B061D9F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3571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В Інтернеті є сервіси, які можна використати для створення </a:t>
            </a:r>
            <a:r>
              <a:rPr lang="en-US" sz="2000" b="1" dirty="0"/>
              <a:t>GIF</a:t>
            </a:r>
            <a:r>
              <a:rPr lang="uk-UA" sz="2000" b="1" dirty="0"/>
              <a:t>- та </a:t>
            </a:r>
            <a:r>
              <a:rPr lang="uk-UA" sz="2000" b="1" dirty="0" err="1"/>
              <a:t>WebP</a:t>
            </a:r>
            <a:r>
              <a:rPr lang="uk-UA" sz="2000" b="1" dirty="0"/>
              <a:t>-анімації з відеофайлів онлайн. </a:t>
            </a:r>
            <a:r>
              <a:rPr lang="uk-UA" sz="2000" b="1" dirty="0" err="1"/>
              <a:t>Tак</a:t>
            </a:r>
            <a:r>
              <a:rPr lang="uk-UA" sz="2000" b="1" dirty="0"/>
              <a:t>, на вже описаному вище сервісі </a:t>
            </a:r>
            <a:r>
              <a:rPr lang="uk-UA" sz="2000" b="1" dirty="0">
                <a:solidFill>
                  <a:srgbClr val="FF0000"/>
                </a:solidFill>
              </a:rPr>
              <a:t>ezgif.com </a:t>
            </a:r>
            <a:r>
              <a:rPr lang="uk-UA" sz="2000" b="1" dirty="0"/>
              <a:t>можна створити </a:t>
            </a:r>
            <a:r>
              <a:rPr lang="en-US" sz="2000" b="1" dirty="0"/>
              <a:t>GIF</a:t>
            </a:r>
            <a:r>
              <a:rPr lang="uk-UA" sz="2000" b="1" dirty="0"/>
              <a:t> та </a:t>
            </a:r>
            <a:r>
              <a:rPr lang="uk-UA" sz="2000" b="1" dirty="0" err="1"/>
              <a:t>WebP</a:t>
            </a:r>
            <a:r>
              <a:rPr lang="uk-UA" sz="2000" b="1" dirty="0"/>
              <a:t>- анімацію з відеофайлу.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7933F7-CCC3-32A6-7490-EA08477802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143" t="19175" r="21571" b="24317"/>
          <a:stretch/>
        </p:blipFill>
        <p:spPr>
          <a:xfrm>
            <a:off x="1332411" y="949233"/>
            <a:ext cx="9161418" cy="5678038"/>
          </a:xfrm>
          <a:prstGeom prst="rect">
            <a:avLst/>
          </a:prstGeom>
        </p:spPr>
      </p:pic>
      <p:pic>
        <p:nvPicPr>
          <p:cNvPr id="6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790F4FA1-3F4F-8333-4347-C07005CC3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4077514" y="3638956"/>
            <a:ext cx="1252132" cy="12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6CBAC08A-C5B7-1B1F-228E-BC5C243047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3571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7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/>
            <a:r>
              <a:rPr lang="uk-UA" sz="2000" b="1" dirty="0"/>
              <a:t>Переглянути відео та встановити значення властивостей майбутньої анімації. За потреби скористатися інструментами редагування </a:t>
            </a:r>
            <a:r>
              <a:rPr lang="uk-UA" sz="2000" b="1" i="1" dirty="0">
                <a:solidFill>
                  <a:srgbClr val="FF0000"/>
                </a:solidFill>
              </a:rPr>
              <a:t>час </a:t>
            </a:r>
            <a:r>
              <a:rPr lang="uk-UA" sz="2000" b="1" i="1" dirty="0" err="1">
                <a:solidFill>
                  <a:srgbClr val="FF0000"/>
                </a:solidFill>
              </a:rPr>
              <a:t>почаmкy</a:t>
            </a:r>
            <a:r>
              <a:rPr lang="uk-UA" sz="2000" b="1" i="1" dirty="0"/>
              <a:t> </a:t>
            </a:r>
            <a:r>
              <a:rPr lang="uk-UA" sz="2000" b="1" dirty="0"/>
              <a:t>та </a:t>
            </a:r>
            <a:r>
              <a:rPr lang="uk-UA" sz="2000" b="1" i="1" dirty="0">
                <a:solidFill>
                  <a:srgbClr val="FF0000"/>
                </a:solidFill>
              </a:rPr>
              <a:t>час завершення </a:t>
            </a:r>
            <a:r>
              <a:rPr lang="uk-UA" sz="2000" b="1" dirty="0"/>
              <a:t>фрагмента анімації – </a:t>
            </a:r>
            <a:r>
              <a:rPr lang="uk-UA" sz="2000" b="1" dirty="0" err="1"/>
              <a:t>ввoдиться</a:t>
            </a:r>
            <a:r>
              <a:rPr lang="uk-UA" sz="2000" b="1" dirty="0"/>
              <a:t> у </a:t>
            </a:r>
            <a:r>
              <a:rPr lang="uk-UA" sz="2000" b="1" dirty="0" err="1"/>
              <a:t>відпoвідне</a:t>
            </a:r>
            <a:r>
              <a:rPr lang="uk-UA" sz="2000" b="1" dirty="0"/>
              <a:t> </a:t>
            </a:r>
            <a:r>
              <a:rPr lang="uk-UA" sz="2000" b="1" dirty="0" err="1"/>
              <a:t>пoле</a:t>
            </a:r>
            <a:r>
              <a:rPr lang="uk-UA" sz="2000" b="1" dirty="0"/>
              <a:t> </a:t>
            </a:r>
            <a:r>
              <a:rPr lang="uk-UA" sz="2000" b="1" dirty="0" err="1"/>
              <a:t>кoристувачем</a:t>
            </a:r>
            <a:r>
              <a:rPr lang="uk-UA" sz="2000" b="1" dirty="0"/>
              <a:t> </a:t>
            </a:r>
            <a:r>
              <a:rPr lang="uk-UA" sz="2000" b="1" dirty="0" err="1"/>
              <a:t>абo</a:t>
            </a:r>
            <a:r>
              <a:rPr lang="uk-UA" sz="2000" b="1" dirty="0"/>
              <a:t> </a:t>
            </a:r>
            <a:r>
              <a:rPr lang="uk-UA" sz="2000" b="1" dirty="0" err="1"/>
              <a:t>автoматичнo</a:t>
            </a:r>
            <a:r>
              <a:rPr lang="uk-UA" sz="2000" b="1" dirty="0"/>
              <a:t> після зупинки </a:t>
            </a:r>
            <a:r>
              <a:rPr lang="uk-UA" sz="2000" b="1" dirty="0" err="1"/>
              <a:t>демoнстрації</a:t>
            </a:r>
            <a:r>
              <a:rPr lang="uk-UA" sz="2000" b="1" dirty="0"/>
              <a:t> в </a:t>
            </a:r>
            <a:r>
              <a:rPr lang="uk-UA" sz="2000" b="1" dirty="0" err="1"/>
              <a:t>пoтрібнoму</a:t>
            </a:r>
            <a:r>
              <a:rPr lang="uk-UA" sz="2000" b="1" dirty="0"/>
              <a:t> місці й </a:t>
            </a:r>
            <a:r>
              <a:rPr lang="uk-UA" sz="2000" b="1" dirty="0" err="1"/>
              <a:t>вибoру</a:t>
            </a:r>
            <a:r>
              <a:rPr lang="uk-UA" sz="2000" b="1" dirty="0"/>
              <a:t> кнопки </a:t>
            </a:r>
            <a:r>
              <a:rPr lang="uk-UA" sz="2000" b="1" dirty="0">
                <a:solidFill>
                  <a:srgbClr val="FF0000"/>
                </a:solidFill>
              </a:rPr>
              <a:t>Використовувати поточну позицію</a:t>
            </a:r>
            <a:r>
              <a:rPr lang="uk-UA" sz="2000" b="1" dirty="0"/>
              <a:t>; </a:t>
            </a:r>
            <a:r>
              <a:rPr lang="uk-UA" sz="2000" b="1" dirty="0" err="1"/>
              <a:t>рoзмір</a:t>
            </a:r>
            <a:r>
              <a:rPr lang="uk-UA" sz="2000" b="1" dirty="0"/>
              <a:t> кадру в пікселях; </a:t>
            </a:r>
            <a:r>
              <a:rPr lang="uk-UA" sz="2000" b="1" dirty="0" err="1"/>
              <a:t>частoта</a:t>
            </a:r>
            <a:r>
              <a:rPr lang="uk-UA" sz="2000" b="1" dirty="0"/>
              <a:t> кадрів.</a:t>
            </a:r>
            <a:endParaRPr lang="uk-UA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45FEF9-58F1-7847-1C14-EAC3143C5C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86" t="35174" r="18572" b="9206"/>
          <a:stretch/>
        </p:blipFill>
        <p:spPr>
          <a:xfrm>
            <a:off x="1994263" y="1521822"/>
            <a:ext cx="8266372" cy="5157652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E92E2039-36B2-2746-E059-E741E35B1C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3571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89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6412</TotalTime>
  <Words>245</Words>
  <Application>Microsoft Office PowerPoint</Application>
  <PresentationFormat>Широкий екран</PresentationFormat>
  <Paragraphs>17</Paragraphs>
  <Slides>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744</cp:revision>
  <dcterms:created xsi:type="dcterms:W3CDTF">2023-03-17T21:15:50Z</dcterms:created>
  <dcterms:modified xsi:type="dcterms:W3CDTF">2025-04-03T16:43:48Z</dcterms:modified>
</cp:coreProperties>
</file>