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0" r:id="rId2"/>
    <p:sldId id="344" r:id="rId3"/>
    <p:sldId id="309" r:id="rId4"/>
    <p:sldId id="345" r:id="rId5"/>
    <p:sldId id="349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99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channel/UCYtu9EnlIk3Nph-Yj_nHd6A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9.png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1.png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hdphoto" Target="../media/hdphoto2.wdp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3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hdphoto" Target="../media/hdphoto4.wdp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youtu.be/3DFtDfeQkyo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282C61-0D1E-4330-8CE4-DC77F7D371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55" t="39287" r="24127" b="45367"/>
          <a:stretch/>
        </p:blipFill>
        <p:spPr>
          <a:xfrm>
            <a:off x="0" y="4313"/>
            <a:ext cx="5805577" cy="1052423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9196162" y="-3827"/>
            <a:ext cx="2842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6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300854" y="1773273"/>
            <a:ext cx="889114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Операційна система та її інтерфейс</a:t>
            </a:r>
          </a:p>
        </p:txBody>
      </p:sp>
      <p:pic>
        <p:nvPicPr>
          <p:cNvPr id="17" name="Рисунок 16">
            <a:hlinkClick r:id="rId4"/>
            <a:extLst>
              <a:ext uri="{FF2B5EF4-FFF2-40B4-BE49-F238E27FC236}">
                <a16:creationId xmlns:a16="http://schemas.microsoft.com/office/drawing/2014/main" id="{12201F27-D432-467B-AB37-A6690D7DB6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453" y="6034098"/>
            <a:ext cx="1298291" cy="506402"/>
          </a:xfrm>
          <a:prstGeom prst="rect">
            <a:avLst/>
          </a:prstGeom>
        </p:spPr>
      </p:pic>
      <p:pic>
        <p:nvPicPr>
          <p:cNvPr id="10" name="Рисунок 9">
            <a:hlinkClick r:id="rId4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05577" y="-3827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1095263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449FFBA-913E-49A8-AFE0-4F21CE61EF4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056" t="57685" r="10425" b="20126"/>
          <a:stretch/>
        </p:blipFill>
        <p:spPr>
          <a:xfrm>
            <a:off x="276044" y="3956059"/>
            <a:ext cx="10239697" cy="158726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44268" y="2202608"/>
            <a:ext cx="2327696" cy="4655392"/>
          </a:xfrm>
          <a:prstGeom prst="rect">
            <a:avLst/>
          </a:prstGeom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A5A6FF67-35A6-4B03-B38A-7250E9F64E88}"/>
              </a:ext>
            </a:extLst>
          </p:cNvPr>
          <p:cNvGrpSpPr/>
          <p:nvPr/>
        </p:nvGrpSpPr>
        <p:grpSpPr>
          <a:xfrm>
            <a:off x="491706" y="1871933"/>
            <a:ext cx="9955494" cy="484406"/>
            <a:chOff x="491706" y="1871933"/>
            <a:chExt cx="9955494" cy="484406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0B8A7C92-A6D1-41A9-A2CA-3A23E58C37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12877" t="37233" r="11415" b="56218"/>
            <a:stretch/>
          </p:blipFill>
          <p:spPr>
            <a:xfrm>
              <a:off x="491706" y="1871933"/>
              <a:ext cx="9955494" cy="484406"/>
            </a:xfrm>
            <a:prstGeom prst="rect">
              <a:avLst/>
            </a:prstGeom>
            <a:ln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10F1ADCB-E9C6-45A1-B5E7-011A3F2E7C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76012" t="37233" r="21113" b="56218"/>
            <a:stretch/>
          </p:blipFill>
          <p:spPr>
            <a:xfrm>
              <a:off x="7200901" y="1871933"/>
              <a:ext cx="378069" cy="4844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56217DEF-252B-457E-B586-5B92B9D956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77405" t="37233" r="11414" b="57492"/>
            <a:stretch/>
          </p:blipFill>
          <p:spPr>
            <a:xfrm>
              <a:off x="7542831" y="1871933"/>
              <a:ext cx="1470254" cy="390183"/>
            </a:xfrm>
            <a:prstGeom prst="rect">
              <a:avLst/>
            </a:prstGeom>
            <a:ln>
              <a:noFill/>
            </a:ln>
            <a:effectLst/>
          </p:spPr>
        </p:pic>
      </p:grpSp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D2133847-95F3-4E88-A977-3CB940AE502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249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5600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B8A7C92-A6D1-41A9-A2CA-3A23E58C37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877" t="42831" r="11415" b="45157"/>
          <a:stretch/>
        </p:blipFill>
        <p:spPr>
          <a:xfrm>
            <a:off x="378951" y="2039815"/>
            <a:ext cx="9955494" cy="88852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1469D19-9040-40FA-AC36-3CFF0FE17B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056" t="57685" r="10425" b="20126"/>
          <a:stretch/>
        </p:blipFill>
        <p:spPr>
          <a:xfrm>
            <a:off x="236849" y="3554255"/>
            <a:ext cx="10239697" cy="158726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5D8880D3-2C73-2050-82C8-E69292A5217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249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2516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AB6305-B858-496F-A4ED-58474E65DF08}"/>
              </a:ext>
            </a:extLst>
          </p:cNvPr>
          <p:cNvSpPr txBox="1"/>
          <p:nvPr/>
        </p:nvSpPr>
        <p:spPr>
          <a:xfrm>
            <a:off x="255018" y="211880"/>
            <a:ext cx="1171844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Операційні системи для різних комп’ютерів бувають різні.</a:t>
            </a:r>
            <a:endParaRPr lang="ru-RU" sz="2800" b="1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82BC04-3CDA-4093-8742-4E6BC982E618}"/>
              </a:ext>
            </a:extLst>
          </p:cNvPr>
          <p:cNvSpPr txBox="1"/>
          <p:nvPr/>
        </p:nvSpPr>
        <p:spPr>
          <a:xfrm>
            <a:off x="236777" y="876114"/>
            <a:ext cx="1171844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Для персональних комп’ютерів – це </a:t>
            </a:r>
            <a:r>
              <a:rPr lang="en-US" sz="2800" b="1" dirty="0">
                <a:solidFill>
                  <a:srgbClr val="FF0000"/>
                </a:solidFill>
              </a:rPr>
              <a:t>Windows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1026" name="Picture 2" descr="Microsoft подтвердила утечку образа Windows 11 и подала DMCA-жалобу в Google">
            <a:extLst>
              <a:ext uri="{FF2B5EF4-FFF2-40B4-BE49-F238E27FC236}">
                <a16:creationId xmlns:a16="http://schemas.microsoft.com/office/drawing/2014/main" id="{B853E9BA-6F85-42F9-91C7-0BDEEFBDF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354" y="1581105"/>
            <a:ext cx="5910110" cy="3772379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icrosoft выпустила финальную сборку последнего крупного обновления Windows  10">
            <a:extLst>
              <a:ext uri="{FF2B5EF4-FFF2-40B4-BE49-F238E27FC236}">
                <a16:creationId xmlns:a16="http://schemas.microsoft.com/office/drawing/2014/main" id="{F779F19F-982B-4137-A314-E0748EF4B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36" y="1581105"/>
            <a:ext cx="5658569" cy="3772379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CFE197B8-7093-4255-874A-885416234B54}"/>
              </a:ext>
            </a:extLst>
          </p:cNvPr>
          <p:cNvSpPr/>
          <p:nvPr/>
        </p:nvSpPr>
        <p:spPr>
          <a:xfrm>
            <a:off x="1457864" y="5535255"/>
            <a:ext cx="2424022" cy="426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Windows 10</a:t>
            </a:r>
            <a:endParaRPr lang="ru-RU" sz="2400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DC6BC25C-620D-4828-9282-F6AD554755E3}"/>
              </a:ext>
            </a:extLst>
          </p:cNvPr>
          <p:cNvSpPr/>
          <p:nvPr/>
        </p:nvSpPr>
        <p:spPr>
          <a:xfrm>
            <a:off x="7910423" y="5535255"/>
            <a:ext cx="2424022" cy="426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Windows 11</a:t>
            </a:r>
            <a:endParaRPr lang="ru-RU" sz="2400" dirty="0"/>
          </a:p>
        </p:txBody>
      </p:sp>
      <p:pic>
        <p:nvPicPr>
          <p:cNvPr id="8" name="Picture 2" descr="ОС Windows, os значок в Simply Styled Icons">
            <a:extLst>
              <a:ext uri="{FF2B5EF4-FFF2-40B4-BE49-F238E27FC236}">
                <a16:creationId xmlns:a16="http://schemas.microsoft.com/office/drawing/2014/main" id="{385E8484-3588-4E65-B1CD-A9BF678CE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890" y="5535255"/>
            <a:ext cx="1274284" cy="127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1CF0C40D-22D2-EEC8-DEA3-0972E09552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249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8949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382BC04-3CDA-4093-8742-4E6BC982E618}"/>
              </a:ext>
            </a:extLst>
          </p:cNvPr>
          <p:cNvSpPr txBox="1"/>
          <p:nvPr/>
        </p:nvSpPr>
        <p:spPr>
          <a:xfrm>
            <a:off x="236777" y="229133"/>
            <a:ext cx="1171844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Для персональних комп’ютерів – це </a:t>
            </a:r>
            <a:r>
              <a:rPr lang="en-US" sz="2800" b="1" dirty="0">
                <a:solidFill>
                  <a:srgbClr val="FF0000"/>
                </a:solidFill>
              </a:rPr>
              <a:t>MacOS </a:t>
            </a:r>
            <a:r>
              <a:rPr lang="en-US" sz="2800" b="1" i="1" dirty="0" err="1"/>
              <a:t>i</a:t>
            </a:r>
            <a:r>
              <a:rPr lang="en-US" sz="2800" b="1" dirty="0">
                <a:solidFill>
                  <a:srgbClr val="FF0000"/>
                </a:solidFill>
              </a:rPr>
              <a:t> Linux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CFE197B8-7093-4255-874A-885416234B54}"/>
              </a:ext>
            </a:extLst>
          </p:cNvPr>
          <p:cNvSpPr/>
          <p:nvPr/>
        </p:nvSpPr>
        <p:spPr>
          <a:xfrm>
            <a:off x="1630393" y="4898842"/>
            <a:ext cx="2424022" cy="426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MacOS</a:t>
            </a:r>
            <a:endParaRPr lang="ru-RU" sz="2400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DC6BC25C-620D-4828-9282-F6AD554755E3}"/>
              </a:ext>
            </a:extLst>
          </p:cNvPr>
          <p:cNvSpPr/>
          <p:nvPr/>
        </p:nvSpPr>
        <p:spPr>
          <a:xfrm>
            <a:off x="7910423" y="4898842"/>
            <a:ext cx="2424022" cy="426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Linux</a:t>
            </a:r>
            <a:endParaRPr lang="ru-RU" sz="2400" dirty="0"/>
          </a:p>
        </p:txBody>
      </p:sp>
      <p:pic>
        <p:nvPicPr>
          <p:cNvPr id="2052" name="Picture 4" descr="parque Natural color enfermedad mac os 14 Incitar Analgésico Profesión">
            <a:extLst>
              <a:ext uri="{FF2B5EF4-FFF2-40B4-BE49-F238E27FC236}">
                <a16:creationId xmlns:a16="http://schemas.microsoft.com/office/drawing/2014/main" id="{54894E3B-5D6A-4707-8FE8-A1D006150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53" y="1358301"/>
            <a:ext cx="5577840" cy="348615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aruda Linux - дистрибутив Linux">
            <a:extLst>
              <a:ext uri="{FF2B5EF4-FFF2-40B4-BE49-F238E27FC236}">
                <a16:creationId xmlns:a16="http://schemas.microsoft.com/office/drawing/2014/main" id="{4337B086-7B53-43DD-A69F-AAB1BCC5C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059" y="1358301"/>
            <a:ext cx="6197600" cy="348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Красный значок на восстановленных директориях в MacOS (ограниченные  разрешения) | ArtexTelecom">
            <a:extLst>
              <a:ext uri="{FF2B5EF4-FFF2-40B4-BE49-F238E27FC236}">
                <a16:creationId xmlns:a16="http://schemas.microsoft.com/office/drawing/2014/main" id="{C039389D-3656-455C-AFA6-19D704E27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146" y="5440335"/>
            <a:ext cx="1300432" cy="1300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Linux – Бесплатные иконки: логотип">
            <a:extLst>
              <a:ext uri="{FF2B5EF4-FFF2-40B4-BE49-F238E27FC236}">
                <a16:creationId xmlns:a16="http://schemas.microsoft.com/office/drawing/2014/main" id="{05DD3F44-9203-44E3-9082-1CA396FAB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5504" y="5542415"/>
            <a:ext cx="1198352" cy="119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956986F3-28E1-9CD0-697D-74F4F15A46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249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4662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423027" y="1999715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01" y="349621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824</TotalTime>
  <Words>51</Words>
  <Application>Microsoft Office PowerPoint</Application>
  <PresentationFormat>Широкий екран</PresentationFormat>
  <Paragraphs>13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148</cp:revision>
  <dcterms:created xsi:type="dcterms:W3CDTF">2022-06-24T20:27:06Z</dcterms:created>
  <dcterms:modified xsi:type="dcterms:W3CDTF">2022-09-20T17:09:28Z</dcterms:modified>
</cp:coreProperties>
</file>