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289" r:id="rId5"/>
    <p:sldId id="290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www.youtube.com/channel/UCYtu9EnlIk3Nph-Yj_nHd6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www.youtube.com/channel/UCYtu9EnlIk3Nph-Yj_nHd6A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Dsj8b-LGrKQ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994927" y="64542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9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2" y="1531174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Комп’ютерна мережа. Локальні </a:t>
            </a:r>
          </a:p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та глобальні комп’ютерні мережі</a:t>
            </a:r>
          </a:p>
        </p:txBody>
      </p:sp>
      <p:pic>
        <p:nvPicPr>
          <p:cNvPr id="17" name="Рисунок 16">
            <a:hlinkClick r:id="rId3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2766D2-76B0-418C-A665-B2EE3BDB7AC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014" t="15900" r="10144" b="29871"/>
          <a:stretch/>
        </p:blipFill>
        <p:spPr>
          <a:xfrm>
            <a:off x="478268" y="3139002"/>
            <a:ext cx="9856177" cy="3718998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47143E09-B8FC-467D-AF76-B00FE5F8EEDC}"/>
              </a:ext>
            </a:extLst>
          </p:cNvPr>
          <p:cNvGrpSpPr/>
          <p:nvPr/>
        </p:nvGrpSpPr>
        <p:grpSpPr>
          <a:xfrm>
            <a:off x="336429" y="2035834"/>
            <a:ext cx="10080402" cy="1104181"/>
            <a:chOff x="336429" y="2035834"/>
            <a:chExt cx="10080402" cy="1104181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02859B39-1A02-4FB0-AD32-7F1BE184CF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3727" t="43144" r="11344" b="42265"/>
            <a:stretch/>
          </p:blipFill>
          <p:spPr>
            <a:xfrm>
              <a:off x="336429" y="2035834"/>
              <a:ext cx="10080402" cy="1104181"/>
            </a:xfrm>
            <a:prstGeom prst="rect">
              <a:avLst/>
            </a:prstGeom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1E3FB8A-E86A-4CE5-ACE2-8578B56F65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80000" t="57735" r="11344" b="37193"/>
            <a:stretch/>
          </p:blipFill>
          <p:spPr>
            <a:xfrm>
              <a:off x="4861970" y="2428259"/>
              <a:ext cx="471797" cy="319330"/>
            </a:xfrm>
            <a:prstGeom prst="rect">
              <a:avLst/>
            </a:prstGeom>
            <a:ln>
              <a:noFill/>
            </a:ln>
            <a:effectLst/>
          </p:spPr>
        </p:pic>
      </p:grpSp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335BB66C-BA84-496A-0838-9D9325A817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92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Ще одним із засобів обміну повідомленнями є </a:t>
            </a:r>
            <a:r>
              <a:rPr lang="uk-UA" sz="2800" b="1" dirty="0">
                <a:solidFill>
                  <a:srgbClr val="FF0000"/>
                </a:solidFill>
              </a:rPr>
              <a:t>комп’ютерні мережі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25E2A9-2CEC-44C5-81B9-7BCD42C7193F}"/>
              </a:ext>
            </a:extLst>
          </p:cNvPr>
          <p:cNvSpPr txBox="1"/>
          <p:nvPr/>
        </p:nvSpPr>
        <p:spPr>
          <a:xfrm>
            <a:off x="385762" y="5149155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Комп’ютерна мережа </a:t>
            </a:r>
            <a:r>
              <a:rPr lang="uk-UA" sz="2800" b="1" i="1" dirty="0"/>
              <a:t>– це сукупність комп’ютерів та інших пристроїв, що з’єднані між собою для обміну повідомленнями та спільного використання пристроїв, програм і даних.</a:t>
            </a:r>
            <a:endParaRPr lang="ru-RU" sz="2800" b="1" i="1" dirty="0"/>
          </a:p>
        </p:txBody>
      </p:sp>
      <p:pic>
        <p:nvPicPr>
          <p:cNvPr id="1026" name="Picture 2" descr="Комп'ютерні мережі | Тест з інформатики – «На Урок»">
            <a:extLst>
              <a:ext uri="{FF2B5EF4-FFF2-40B4-BE49-F238E27FC236}">
                <a16:creationId xmlns:a16="http://schemas.microsoft.com/office/drawing/2014/main" id="{F376F40C-5017-4E04-9232-9B0A3CA15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4" y="1019174"/>
            <a:ext cx="6867525" cy="403972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7C707B40-FB5F-2ADC-73B1-6030A6868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195" y="70649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125E2A9-2CEC-44C5-81B9-7BCD42C7193F}"/>
              </a:ext>
            </a:extLst>
          </p:cNvPr>
          <p:cNvSpPr txBox="1"/>
          <p:nvPr/>
        </p:nvSpPr>
        <p:spPr>
          <a:xfrm>
            <a:off x="385762" y="158055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До комп’ютерної мережі можна підключити, крім комп’ютерів, ще принтери, </a:t>
            </a:r>
            <a:r>
              <a:rPr lang="uk-UA" sz="2800" b="1" i="1" dirty="0" err="1"/>
              <a:t>вебкамери</a:t>
            </a:r>
            <a:r>
              <a:rPr lang="uk-UA" sz="2800" b="1" i="1" dirty="0"/>
              <a:t> та інші пристрої.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8B80B5D-CA1D-424B-89B0-BF08FC48EB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641" t="20278" r="23906" b="19583"/>
          <a:stretch/>
        </p:blipFill>
        <p:spPr>
          <a:xfrm>
            <a:off x="2752724" y="1226486"/>
            <a:ext cx="8810626" cy="547345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06D802-9826-4037-A177-81B5A36FC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28" y="2044553"/>
            <a:ext cx="2327696" cy="4655392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48990C1C-8F8D-74CB-9A4C-76682C2B19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928" y="858961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724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125E2A9-2CEC-44C5-81B9-7BCD42C7193F}"/>
              </a:ext>
            </a:extLst>
          </p:cNvPr>
          <p:cNvSpPr txBox="1"/>
          <p:nvPr/>
        </p:nvSpPr>
        <p:spPr>
          <a:xfrm>
            <a:off x="385762" y="158055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Завдяки комп’ютерним мережам користувачі можуть отримати доступ до потрібних даних, які зберігаються на інших комп’ютерах.</a:t>
            </a:r>
            <a:endParaRPr lang="ru-RU" sz="2800" b="1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EF3408-EC7A-4A05-B0D7-13C45ABB7EF1}"/>
              </a:ext>
            </a:extLst>
          </p:cNvPr>
          <p:cNvSpPr txBox="1"/>
          <p:nvPr/>
        </p:nvSpPr>
        <p:spPr>
          <a:xfrm>
            <a:off x="385762" y="5745838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А, також, можуть спільно користуватися програмами та обладнанням іншого комп’ютера. </a:t>
            </a:r>
            <a:endParaRPr lang="ru-RU" sz="2800" b="1" i="1" dirty="0"/>
          </a:p>
        </p:txBody>
      </p:sp>
      <p:pic>
        <p:nvPicPr>
          <p:cNvPr id="2050" name="Picture 2" descr="7 клас. Урок 6. Зберігання даних в Інтернеті. Хмарні сервіси">
            <a:extLst>
              <a:ext uri="{FF2B5EF4-FFF2-40B4-BE49-F238E27FC236}">
                <a16:creationId xmlns:a16="http://schemas.microsoft.com/office/drawing/2014/main" id="{16A2CDF7-FF5B-450A-94D4-962984F80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1233836"/>
            <a:ext cx="7934325" cy="439032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04CD5205-9D12-0C70-E670-696D573FC2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821" y="1233836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524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309169" y="1219092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704" y="3006280"/>
            <a:ext cx="4783482" cy="18658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AB547D1-D69E-69F9-6953-F8AB982C26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6182"/>
            <a:ext cx="4744754" cy="397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103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72</cp:revision>
  <dcterms:created xsi:type="dcterms:W3CDTF">2022-06-24T20:27:06Z</dcterms:created>
  <dcterms:modified xsi:type="dcterms:W3CDTF">2022-10-02T18:24:03Z</dcterms:modified>
</cp:coreProperties>
</file>