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3" r:id="rId4"/>
    <p:sldId id="295" r:id="rId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29.08.2023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8.gif"/><Relationship Id="rId5" Type="http://schemas.openxmlformats.org/officeDocument/2006/relationships/image" Target="../media/image5.png"/><Relationship Id="rId10" Type="http://schemas.openxmlformats.org/officeDocument/2006/relationships/image" Target="../media/image7.jpg"/><Relationship Id="rId4" Type="http://schemas.openxmlformats.org/officeDocument/2006/relationships/image" Target="../media/image4.png"/><Relationship Id="rId9" Type="http://schemas.openxmlformats.org/officeDocument/2006/relationships/hyperlink" Target="https://www.youtube.com/channel/UCYtu9EnlIk3Nph-Yj_nHd6A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microsoft.com/office/2007/relationships/hdphoto" Target="../media/hdphoto5.wdp"/><Relationship Id="rId3" Type="http://schemas.openxmlformats.org/officeDocument/2006/relationships/image" Target="../media/image5.png"/><Relationship Id="rId7" Type="http://schemas.openxmlformats.org/officeDocument/2006/relationships/image" Target="../media/image7.jpg"/><Relationship Id="rId12" Type="http://schemas.openxmlformats.org/officeDocument/2006/relationships/image" Target="../media/image13.png"/><Relationship Id="rId17" Type="http://schemas.openxmlformats.org/officeDocument/2006/relationships/image" Target="../media/image16.gif"/><Relationship Id="rId2" Type="http://schemas.openxmlformats.org/officeDocument/2006/relationships/image" Target="../media/image9.jpe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microsoft.com/office/2007/relationships/hdphoto" Target="../media/hdphoto4.wdp"/><Relationship Id="rId5" Type="http://schemas.openxmlformats.org/officeDocument/2006/relationships/image" Target="../media/image10.gif"/><Relationship Id="rId15" Type="http://schemas.microsoft.com/office/2007/relationships/hdphoto" Target="../media/hdphoto6.wdp"/><Relationship Id="rId10" Type="http://schemas.openxmlformats.org/officeDocument/2006/relationships/image" Target="../media/image12.png"/><Relationship Id="rId4" Type="http://schemas.microsoft.com/office/2007/relationships/hdphoto" Target="../media/hdphoto1.wdp"/><Relationship Id="rId9" Type="http://schemas.microsoft.com/office/2007/relationships/hdphoto" Target="../media/hdphoto3.wdp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11" Type="http://schemas.microsoft.com/office/2007/relationships/hdphoto" Target="../media/hdphoto8.wdp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10.gif"/><Relationship Id="rId9" Type="http://schemas.microsoft.com/office/2007/relationships/hdphoto" Target="../media/hdphoto7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EliUm42H3y4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076705" y="-21136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957EA5B-2A26-EFF0-BF5A-3AD8192CDE7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643" t="48762" r="11143" b="28889"/>
          <a:stretch/>
        </p:blipFill>
        <p:spPr>
          <a:xfrm>
            <a:off x="-1" y="-12304"/>
            <a:ext cx="5076706" cy="104259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9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287110" y="1823619"/>
            <a:ext cx="8891146" cy="2800767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ВИКОРИСТАННЯ ЦИФРОВИХ ТЕХНОЛОГІЙ ТА ІНОВАЦІЙ ДЛЯ НАВЧАННЯ, КОМУНІКАЦІЇ І ТВОРЧОСТІ 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9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9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9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9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96FB788-85BC-9124-4D9C-1AA6E0FA2F7C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186" y="3930195"/>
            <a:ext cx="2494870" cy="295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8000" fill="hold" nodeType="after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5">
            <a:extLst>
              <a:ext uri="{FF2B5EF4-FFF2-40B4-BE49-F238E27FC236}">
                <a16:creationId xmlns:a16="http://schemas.microsoft.com/office/drawing/2014/main" id="{AC804165-3B62-D9EF-7500-B1026EBEF707}"/>
              </a:ext>
            </a:extLst>
          </p:cNvPr>
          <p:cNvGrpSpPr/>
          <p:nvPr/>
        </p:nvGrpSpPr>
        <p:grpSpPr>
          <a:xfrm>
            <a:off x="1135781" y="2035261"/>
            <a:ext cx="9392882" cy="992997"/>
            <a:chOff x="241538" y="1910284"/>
            <a:chExt cx="11671787" cy="105494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id="{BDBC9B1E-C17C-82CB-1534-9F11F13EF2AE}"/>
                </a:ext>
              </a:extLst>
            </p:cNvPr>
            <p:cNvSpPr/>
            <p:nvPr/>
          </p:nvSpPr>
          <p:spPr>
            <a:xfrm>
              <a:off x="241538" y="1910284"/>
              <a:ext cx="11671787" cy="10549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91DC77A6-88AB-BFC0-6525-15F6ADA25CF1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EE9CD25-284B-C5A7-8ECF-0D25B2CD94BC}"/>
                </a:ext>
              </a:extLst>
            </p:cNvPr>
            <p:cNvSpPr txBox="1"/>
            <p:nvPr/>
          </p:nvSpPr>
          <p:spPr>
            <a:xfrm>
              <a:off x="698740" y="1951600"/>
              <a:ext cx="11085043" cy="10136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Які цифрові технології наведено на малюнку? Які послуги можна отримати, використовуючи ці технології?</a:t>
              </a: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" name="Picture 2" descr="Доставка їжі у Хмельницькому : 14:04:2022 - vsim.ua">
            <a:extLst>
              <a:ext uri="{FF2B5EF4-FFF2-40B4-BE49-F238E27FC236}">
                <a16:creationId xmlns:a16="http://schemas.microsoft.com/office/drawing/2014/main" id="{A40837B4-542D-2442-D713-2FD5E09EA0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03" t="9906" r="52169" b="10477"/>
          <a:stretch/>
        </p:blipFill>
        <p:spPr bwMode="auto">
          <a:xfrm>
            <a:off x="1276901" y="3153797"/>
            <a:ext cx="1779808" cy="361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одаток Дія – новий список послуг для громадян в смартфоні">
            <a:extLst>
              <a:ext uri="{FF2B5EF4-FFF2-40B4-BE49-F238E27FC236}">
                <a16:creationId xmlns:a16="http://schemas.microsoft.com/office/drawing/2014/main" id="{E36B971F-73C6-334C-7452-209882CF08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067" t="3711" r="15143" b="2558"/>
          <a:stretch/>
        </p:blipFill>
        <p:spPr bwMode="auto">
          <a:xfrm>
            <a:off x="3410796" y="3153797"/>
            <a:ext cx="1766959" cy="361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Застосунок BetterMe: Health Coaching відкрив безкоштовний доступ до  тренувань для українців | Міністерство молоді та спорту України">
            <a:extLst>
              <a:ext uri="{FF2B5EF4-FFF2-40B4-BE49-F238E27FC236}">
                <a16:creationId xmlns:a16="http://schemas.microsoft.com/office/drawing/2014/main" id="{6934DC5F-2579-9895-70D7-039CEE54FE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60" t="1341" r="4204" b="2407"/>
          <a:stretch/>
        </p:blipFill>
        <p:spPr bwMode="auto">
          <a:xfrm>
            <a:off x="5600708" y="3153797"/>
            <a:ext cx="1757885" cy="361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У Укрзалізниці новий додаток для продажу квитків на потяг онлайн. Як він  працює і скільки коштує — Forbes.ua">
            <a:extLst>
              <a:ext uri="{FF2B5EF4-FFF2-40B4-BE49-F238E27FC236}">
                <a16:creationId xmlns:a16="http://schemas.microsoft.com/office/drawing/2014/main" id="{11F8BE14-8E0E-EB96-590F-9FC6CA577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5037" y="3169186"/>
            <a:ext cx="1727651" cy="359684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72A3C33-A578-B052-94D2-74546FEE2500}"/>
              </a:ext>
            </a:extLst>
          </p:cNvPr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246" y="3141485"/>
            <a:ext cx="3965977" cy="396597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0618F7A7-18A9-A624-7FF4-34D6C406203D}"/>
              </a:ext>
            </a:extLst>
          </p:cNvPr>
          <p:cNvPicPr>
            <a:picLocks noChangeAspect="1"/>
          </p:cNvPicPr>
          <p:nvPr/>
        </p:nvPicPr>
        <p:blipFill>
          <a:blip r:embed="rId17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8" y="1977319"/>
            <a:ext cx="959652" cy="95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Цифрові</a:t>
            </a:r>
            <a:r>
              <a:rPr lang="ru-RU" sz="2400" b="1" dirty="0"/>
              <a:t> </a:t>
            </a:r>
            <a:r>
              <a:rPr lang="ru-RU" sz="2400" b="1" dirty="0" err="1"/>
              <a:t>технології</a:t>
            </a:r>
            <a:r>
              <a:rPr lang="ru-RU" sz="2400" b="1" dirty="0"/>
              <a:t> активно </a:t>
            </a:r>
            <a:r>
              <a:rPr lang="ru-RU" sz="2400" b="1" dirty="0" err="1"/>
              <a:t>використовують</a:t>
            </a:r>
            <a:r>
              <a:rPr lang="ru-RU" sz="2400" b="1" dirty="0"/>
              <a:t> у </a:t>
            </a:r>
            <a:r>
              <a:rPr lang="ru-RU" sz="2400" b="1" dirty="0" err="1"/>
              <a:t>навчанні</a:t>
            </a:r>
            <a:r>
              <a:rPr lang="ru-RU" sz="2400" b="1" dirty="0"/>
              <a:t>. </a:t>
            </a:r>
            <a:r>
              <a:rPr lang="ru-RU" sz="2400" b="1" dirty="0" err="1"/>
              <a:t>Серед</a:t>
            </a:r>
            <a:r>
              <a:rPr lang="ru-RU" sz="2400" b="1" dirty="0"/>
              <a:t> </a:t>
            </a:r>
            <a:r>
              <a:rPr lang="ru-RU" sz="2400" b="1" dirty="0" err="1"/>
              <a:t>основних</a:t>
            </a:r>
            <a:r>
              <a:rPr lang="ru-RU" sz="2400" b="1" dirty="0"/>
              <a:t> </a:t>
            </a:r>
            <a:r>
              <a:rPr lang="ru-RU" sz="2400" b="1" dirty="0" err="1"/>
              <a:t>напрямків</a:t>
            </a:r>
            <a:r>
              <a:rPr lang="ru-RU" sz="2400" b="1" dirty="0"/>
              <a:t> </a:t>
            </a:r>
            <a:r>
              <a:rPr lang="ru-RU" sz="2400" b="1" dirty="0" err="1"/>
              <a:t>виділяють</a:t>
            </a:r>
            <a:r>
              <a:rPr lang="ru-RU" sz="2400" b="1" dirty="0"/>
              <a:t>:</a:t>
            </a:r>
            <a:endParaRPr lang="uk-UA" sz="2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5128F6-C106-F27C-4FEC-3F0B7F6CE59B}"/>
              </a:ext>
            </a:extLst>
          </p:cNvPr>
          <p:cNvSpPr txBox="1"/>
          <p:nvPr/>
        </p:nvSpPr>
        <p:spPr>
          <a:xfrm>
            <a:off x="654704" y="1174281"/>
            <a:ext cx="11267330" cy="19389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dirty="0"/>
              <a:t>упровадження елементів дистанційного навчання з використанням сервісів відео- та текстової комунікації (</a:t>
            </a:r>
            <a:r>
              <a:rPr lang="uk-UA" sz="2400" b="1" dirty="0" err="1">
                <a:solidFill>
                  <a:srgbClr val="FF0000"/>
                </a:solidFill>
              </a:rPr>
              <a:t>Meet</a:t>
            </a:r>
            <a:r>
              <a:rPr lang="uk-UA" sz="2400" b="1" dirty="0"/>
              <a:t>, </a:t>
            </a:r>
            <a:r>
              <a:rPr lang="uk-UA" sz="2400" b="1" dirty="0" err="1">
                <a:solidFill>
                  <a:srgbClr val="FF0000"/>
                </a:solidFill>
              </a:rPr>
              <a:t>Zoom</a:t>
            </a:r>
            <a:r>
              <a:rPr lang="uk-UA" sz="2400" b="1" dirty="0"/>
              <a:t>, </a:t>
            </a:r>
            <a:r>
              <a:rPr lang="uk-UA" sz="2400" b="1" dirty="0">
                <a:solidFill>
                  <a:srgbClr val="FF0000"/>
                </a:solidFill>
              </a:rPr>
              <a:t>Skype</a:t>
            </a:r>
            <a:r>
              <a:rPr lang="uk-UA" sz="2400" b="1" dirty="0"/>
              <a:t>, </a:t>
            </a:r>
            <a:r>
              <a:rPr lang="uk-UA" sz="2400" b="1" dirty="0" err="1">
                <a:solidFill>
                  <a:srgbClr val="FF0000"/>
                </a:solidFill>
              </a:rPr>
              <a:t>Viber</a:t>
            </a:r>
            <a:r>
              <a:rPr lang="uk-UA" sz="2400" b="1" dirty="0"/>
              <a:t> тощо), засобів для організації дистанційного навчання та спільного опрацювання документів (наприклад, </a:t>
            </a:r>
            <a:r>
              <a:rPr lang="uk-UA" sz="2400" b="1" dirty="0" err="1">
                <a:solidFill>
                  <a:srgbClr val="FF0000"/>
                </a:solidFill>
              </a:rPr>
              <a:t>Google</a:t>
            </a:r>
            <a:r>
              <a:rPr lang="uk-UA" sz="2400" b="1" dirty="0">
                <a:solidFill>
                  <a:srgbClr val="FF0000"/>
                </a:solidFill>
              </a:rPr>
              <a:t> Клас </a:t>
            </a:r>
            <a:r>
              <a:rPr lang="uk-UA" sz="2400" b="1" dirty="0"/>
              <a:t>і </a:t>
            </a:r>
            <a:r>
              <a:rPr lang="uk-UA" sz="2400" b="1" dirty="0" err="1">
                <a:solidFill>
                  <a:srgbClr val="FF0000"/>
                </a:solidFill>
              </a:rPr>
              <a:t>Google</a:t>
            </a:r>
            <a:r>
              <a:rPr lang="uk-UA" sz="2400" b="1" dirty="0">
                <a:solidFill>
                  <a:srgbClr val="FF0000"/>
                </a:solidFill>
              </a:rPr>
              <a:t> Документи</a:t>
            </a:r>
            <a:r>
              <a:rPr lang="uk-UA" sz="2400" b="1" dirty="0"/>
              <a:t>), зберігання матеріалів у «хмарних» сховищах (наприклад, </a:t>
            </a:r>
            <a:r>
              <a:rPr lang="uk-UA" sz="2400" b="1" dirty="0" err="1">
                <a:solidFill>
                  <a:srgbClr val="FF0000"/>
                </a:solidFill>
              </a:rPr>
              <a:t>Google</a:t>
            </a:r>
            <a:r>
              <a:rPr lang="uk-UA" sz="2400" b="1" dirty="0">
                <a:solidFill>
                  <a:srgbClr val="FF0000"/>
                </a:solidFill>
              </a:rPr>
              <a:t> Диск</a:t>
            </a:r>
            <a:r>
              <a:rPr lang="uk-UA" sz="2400" b="1" dirty="0"/>
              <a:t>);</a:t>
            </a:r>
          </a:p>
        </p:txBody>
      </p:sp>
      <p:pic>
        <p:nvPicPr>
          <p:cNvPr id="4098" name="Picture 2" descr="Онлайн-відеоконференції з Google Meet і Duo – Google Workspace">
            <a:extLst>
              <a:ext uri="{FF2B5EF4-FFF2-40B4-BE49-F238E27FC236}">
                <a16:creationId xmlns:a16="http://schemas.microsoft.com/office/drawing/2014/main" id="{F83627D0-4685-2F10-5188-9DBFF15DE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66" y="4360787"/>
            <a:ext cx="3750132" cy="233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Інструкція для студентів Green Forest по користуванню Zoom">
            <a:extLst>
              <a:ext uri="{FF2B5EF4-FFF2-40B4-BE49-F238E27FC236}">
                <a16:creationId xmlns:a16="http://schemas.microsoft.com/office/drawing/2014/main" id="{DB300D87-BC32-6B5E-0050-79FF340E35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03" b="11618"/>
          <a:stretch/>
        </p:blipFill>
        <p:spPr bwMode="auto">
          <a:xfrm>
            <a:off x="7808768" y="3315206"/>
            <a:ext cx="4113266" cy="220774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Google Класс скачать бесплатно для Windows 11, 10, 8, 7, XP">
            <a:extLst>
              <a:ext uri="{FF2B5EF4-FFF2-40B4-BE49-F238E27FC236}">
                <a16:creationId xmlns:a16="http://schemas.microsoft.com/office/drawing/2014/main" id="{7CE89D15-551C-A1ED-996C-D040E8DB4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595" y="3284915"/>
            <a:ext cx="3656491" cy="353230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87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8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117</Words>
  <Application>Microsoft Office PowerPoint</Application>
  <PresentationFormat>Широкий екран</PresentationFormat>
  <Paragraphs>13</Paragraphs>
  <Slides>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</vt:i4>
      </vt:variant>
    </vt:vector>
  </HeadingPairs>
  <TitlesOfParts>
    <vt:vector size="11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72</cp:revision>
  <dcterms:created xsi:type="dcterms:W3CDTF">2023-03-17T21:15:50Z</dcterms:created>
  <dcterms:modified xsi:type="dcterms:W3CDTF">2023-08-29T18:59:44Z</dcterms:modified>
</cp:coreProperties>
</file>