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522" r:id="rId2"/>
    <p:sldId id="487" r:id="rId3"/>
    <p:sldId id="525" r:id="rId4"/>
    <p:sldId id="523" r:id="rId5"/>
    <p:sldId id="524" r:id="rId6"/>
    <p:sldId id="537" r:id="rId7"/>
    <p:sldId id="538" r:id="rId8"/>
    <p:sldId id="539" r:id="rId9"/>
    <p:sldId id="540" r:id="rId10"/>
    <p:sldId id="548" r:id="rId11"/>
    <p:sldId id="271" r:id="rId12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EAFA"/>
    <a:srgbClr val="0000FF"/>
    <a:srgbClr val="5BD4FF"/>
    <a:srgbClr val="FF00FF"/>
    <a:srgbClr val="F0F97F"/>
    <a:srgbClr val="EEDDEF"/>
    <a:srgbClr val="DDF0FE"/>
    <a:srgbClr val="3A39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08F4C7-AAC4-4785-90D6-9E8E1FC99A15}" type="datetimeFigureOut">
              <a:rPr lang="uk-UA" smtClean="0"/>
              <a:t>04.02.2025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944863-4508-4D50-92D1-AF0783B554B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97242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179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04.02.2025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04.02.2025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04.02.2025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04.02.2025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04.02.2025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04.02.2025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04.02.2025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04.02.2025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04.02.2025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04.02.2025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04.02.2025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04.02.2025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hyperlink" Target="https://youtu.be/rQ9UiaoQjvc" TargetMode="External"/><Relationship Id="rId5" Type="http://schemas.openxmlformats.org/officeDocument/2006/relationships/image" Target="../media/image5.png"/><Relationship Id="rId10" Type="http://schemas.microsoft.com/office/2007/relationships/hdphoto" Target="../media/hdphoto2.wdp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hyperlink" Target="https://youtu.be/rQ9UiaoQjvc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rQ9UiaoQjvc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rQ9UiaoQjvc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rQ9UiaoQjvc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hyperlink" Target="https://youtu.be/rQ9UiaoQjvc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hyperlink" Target="https://youtu.be/rQ9UiaoQjvc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hyperlink" Target="https://youtu.be/rQ9UiaoQjvc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hyperlink" Target="https://youtu.be/rQ9UiaoQjvc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7" Type="http://schemas.openxmlformats.org/officeDocument/2006/relationships/image" Target="../media/image8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rQ9UiaoQjvc" TargetMode="External"/><Relationship Id="rId5" Type="http://schemas.microsoft.com/office/2007/relationships/hdphoto" Target="../media/hdphoto8.wdp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0.jpg"/><Relationship Id="rId7" Type="http://schemas.openxmlformats.org/officeDocument/2006/relationships/hyperlink" Target="https://youtu.be/rQ9UiaoQjvc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gif"/><Relationship Id="rId5" Type="http://schemas.openxmlformats.org/officeDocument/2006/relationships/image" Target="../media/image22.jpeg"/><Relationship Id="rId4" Type="http://schemas.openxmlformats.org/officeDocument/2006/relationships/image" Target="../media/image21.png"/><Relationship Id="rId9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-16639" y="0"/>
            <a:ext cx="1087794" cy="1140286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75407" y="2547656"/>
            <a:ext cx="528947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2000" b="1" cap="none" spc="50" dirty="0">
                <a:ln w="57150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7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34777" y="71616"/>
            <a:ext cx="3399129" cy="1107996"/>
          </a:xfrm>
          <a:prstGeom prst="rect">
            <a:avLst/>
          </a:prstGeom>
          <a:solidFill>
            <a:srgbClr val="C5EAFA"/>
          </a:solidFill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2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4555329" y="2367318"/>
            <a:ext cx="7585166" cy="1938992"/>
          </a:xfrm>
          <a:prstGeom prst="rect">
            <a:avLst/>
          </a:prstGeom>
          <a:solidFill>
            <a:srgbClr val="FFFF00">
              <a:alpha val="1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000" b="1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Fat Freddie CT" panose="02000504020000020004" pitchFamily="50" charset="0"/>
              </a:rPr>
              <a:t>Збирання даних </a:t>
            </a:r>
          </a:p>
          <a:p>
            <a:pPr algn="ctr"/>
            <a:r>
              <a:rPr lang="uk-UA" sz="4000" b="1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Fat Freddie CT" panose="02000504020000020004" pitchFamily="50" charset="0"/>
              </a:rPr>
              <a:t>і перевірка їх достовірності</a:t>
            </a: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_Assuan" panose="02040904030706050204" pitchFamily="18" charset="-52"/>
              </a:rPr>
              <a:t>інформатика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8A067BC-5E66-67C8-D198-2799A8FF6C14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6506" t="31619" r="22857" b="48571"/>
          <a:stretch/>
        </p:blipFill>
        <p:spPr>
          <a:xfrm>
            <a:off x="1158241" y="12476"/>
            <a:ext cx="4598125" cy="1127810"/>
          </a:xfrm>
          <a:prstGeom prst="rect">
            <a:avLst/>
          </a:prstGeom>
        </p:spPr>
      </p:pic>
      <p:grpSp>
        <p:nvGrpSpPr>
          <p:cNvPr id="16" name="Групувати 15">
            <a:extLst>
              <a:ext uri="{FF2B5EF4-FFF2-40B4-BE49-F238E27FC236}">
                <a16:creationId xmlns:a16="http://schemas.microsoft.com/office/drawing/2014/main" id="{A2BCDF86-6612-B70D-937B-2AA050F59D7B}"/>
              </a:ext>
            </a:extLst>
          </p:cNvPr>
          <p:cNvGrpSpPr/>
          <p:nvPr/>
        </p:nvGrpSpPr>
        <p:grpSpPr>
          <a:xfrm>
            <a:off x="5107806" y="5851620"/>
            <a:ext cx="7084194" cy="993904"/>
            <a:chOff x="6179420" y="5945347"/>
            <a:chExt cx="5988173" cy="936457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73CE0EC9-6176-8A86-A930-49A22AD46D52}"/>
                </a:ext>
              </a:extLst>
            </p:cNvPr>
            <p:cNvSpPr txBox="1"/>
            <p:nvPr/>
          </p:nvSpPr>
          <p:spPr>
            <a:xfrm>
              <a:off x="7002035" y="6183295"/>
              <a:ext cx="5165558" cy="376984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sz="2000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  Підпишись на </a:t>
              </a:r>
              <a:r>
                <a:rPr lang="uk-UA" sz="2000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sz="2000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sz="2000" b="1" dirty="0">
                <a:solidFill>
                  <a:srgbClr val="FF0000"/>
                </a:solidFill>
              </a:endParaRPr>
            </a:p>
          </p:txBody>
        </p:sp>
        <p:pic>
          <p:nvPicPr>
            <p:cNvPr id="19" name="Рисунок 18">
              <a:hlinkClick r:id="rId7"/>
              <a:extLst>
                <a:ext uri="{FF2B5EF4-FFF2-40B4-BE49-F238E27FC236}">
                  <a16:creationId xmlns:a16="http://schemas.microsoft.com/office/drawing/2014/main" id="{97ED6AB3-826B-93F2-0EB3-A8F0563429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20" y="5945347"/>
              <a:ext cx="935653" cy="936457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22" name="Рисунок 21">
            <a:hlinkClick r:id="rId11"/>
            <a:extLst>
              <a:ext uri="{FF2B5EF4-FFF2-40B4-BE49-F238E27FC236}">
                <a16:creationId xmlns:a16="http://schemas.microsoft.com/office/drawing/2014/main" id="{E7DE2122-2543-7E43-5DE0-A94969AF53D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6907" y="4852795"/>
            <a:ext cx="3489511" cy="1361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257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accel="68000" fill="hold" nodeType="afterEffect" p14:presetBounceEnd="6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000">
                                          <p:cBhvr additive="base">
                                            <p:cTn id="1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000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2" presetClass="entr" presetSubtype="1" accel="54000" fill="hold" grpId="0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2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24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6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7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9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9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 animBg="1"/>
          <p:bldP spid="2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accel="68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2" presetClass="entr" presetSubtype="1" accel="54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26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7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8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9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9">
                                                <p:txEl>
                                                  <p:pRg st="1" end="1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 animBg="1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405" y="2398964"/>
            <a:ext cx="2233873" cy="4467745"/>
          </a:xfrm>
          <a:prstGeom prst="rect">
            <a:avLst/>
          </a:prstGeom>
        </p:spPr>
      </p:pic>
      <p:sp>
        <p:nvSpPr>
          <p:cNvPr id="2" name="Прямокутник: округлені кути 1">
            <a:extLst>
              <a:ext uri="{FF2B5EF4-FFF2-40B4-BE49-F238E27FC236}">
                <a16:creationId xmlns:a16="http://schemas.microsoft.com/office/drawing/2014/main" id="{AA9F4C1F-D17F-210F-E7A9-2087A5AACDED}"/>
              </a:ext>
            </a:extLst>
          </p:cNvPr>
          <p:cNvSpPr/>
          <p:nvPr/>
        </p:nvSpPr>
        <p:spPr>
          <a:xfrm>
            <a:off x="3248106" y="376761"/>
            <a:ext cx="8769722" cy="1087653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i="1" dirty="0"/>
              <a:t>На які дані ви орієнтуєтесь, коли плануєте купити для себе новий одяг? </a:t>
            </a:r>
          </a:p>
        </p:txBody>
      </p:sp>
      <p:pic>
        <p:nvPicPr>
          <p:cNvPr id="4" name="Picture 4" descr="Помощь, Вопрос, Вопросы И Ответы">
            <a:extLst>
              <a:ext uri="{FF2B5EF4-FFF2-40B4-BE49-F238E27FC236}">
                <a16:creationId xmlns:a16="http://schemas.microsoft.com/office/drawing/2014/main" id="{72436CB5-003B-2AD4-91BF-7638EEB789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088" y="298384"/>
            <a:ext cx="1441049" cy="1441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кутник: округлені кути 5">
            <a:extLst>
              <a:ext uri="{FF2B5EF4-FFF2-40B4-BE49-F238E27FC236}">
                <a16:creationId xmlns:a16="http://schemas.microsoft.com/office/drawing/2014/main" id="{E6C9E35B-7306-837F-85B7-4AE6E414452A}"/>
              </a:ext>
            </a:extLst>
          </p:cNvPr>
          <p:cNvSpPr/>
          <p:nvPr/>
        </p:nvSpPr>
        <p:spPr>
          <a:xfrm>
            <a:off x="3248104" y="1954949"/>
            <a:ext cx="8769723" cy="1039529"/>
          </a:xfrm>
          <a:prstGeom prst="roundRect">
            <a:avLst/>
          </a:prstGeom>
          <a:solidFill>
            <a:schemeClr val="accent2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i="1" dirty="0"/>
              <a:t>Як ви отримуєте ці дані? </a:t>
            </a:r>
          </a:p>
        </p:txBody>
      </p:sp>
      <p:pic>
        <p:nvPicPr>
          <p:cNvPr id="7" name="Picture 4" descr="Помощь, Вопрос, Вопросы И Ответы">
            <a:extLst>
              <a:ext uri="{FF2B5EF4-FFF2-40B4-BE49-F238E27FC236}">
                <a16:creationId xmlns:a16="http://schemas.microsoft.com/office/drawing/2014/main" id="{9CED8953-7B9F-C72F-1975-1759741D35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089" y="1816435"/>
            <a:ext cx="1441049" cy="1441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кутник: округлені кути 7">
            <a:extLst>
              <a:ext uri="{FF2B5EF4-FFF2-40B4-BE49-F238E27FC236}">
                <a16:creationId xmlns:a16="http://schemas.microsoft.com/office/drawing/2014/main" id="{AB67252F-41F6-24DB-5BE4-68ADDFC79FB5}"/>
              </a:ext>
            </a:extLst>
          </p:cNvPr>
          <p:cNvSpPr/>
          <p:nvPr/>
        </p:nvSpPr>
        <p:spPr>
          <a:xfrm>
            <a:off x="3248106" y="3485014"/>
            <a:ext cx="8769723" cy="1039529"/>
          </a:xfrm>
          <a:prstGeom prst="roundRect">
            <a:avLst/>
          </a:prstGeom>
          <a:solidFill>
            <a:schemeClr val="accent6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i="1" dirty="0"/>
              <a:t>Які дані вам потрібно врахувати, щоб вирішити, на яку спортивну секцію записатися?</a:t>
            </a:r>
          </a:p>
        </p:txBody>
      </p:sp>
      <p:pic>
        <p:nvPicPr>
          <p:cNvPr id="9" name="Picture 4" descr="Помощь, Вопрос, Вопросы И Ответы">
            <a:extLst>
              <a:ext uri="{FF2B5EF4-FFF2-40B4-BE49-F238E27FC236}">
                <a16:creationId xmlns:a16="http://schemas.microsoft.com/office/drawing/2014/main" id="{35CDA710-7987-9D95-03D4-C8A5854F8F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087" y="3398621"/>
            <a:ext cx="1441049" cy="1441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hlinkClick r:id="rId4"/>
            <a:extLst>
              <a:ext uri="{FF2B5EF4-FFF2-40B4-BE49-F238E27FC236}">
                <a16:creationId xmlns:a16="http://schemas.microsoft.com/office/drawing/2014/main" id="{8E2593F6-4E91-CDA1-637A-13762FC5C4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0429"/>
            <a:ext cx="2487535" cy="97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24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6" presetID="2" presetClass="entr" presetSubtype="1" accel="52000" fill="hold" grpId="0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1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1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8" presetID="2" presetClass="entr" presetSubtype="1" accel="54000" fill="hold" grpId="0" nodeType="after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0" presetID="2" presetClass="entr" presetSubtype="1" accel="50000" fill="hold" grpId="0" nodeType="afterEffect" p14:presetBounceEnd="5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4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4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6" grpId="0" animBg="1"/>
          <p:bldP spid="8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6" presetID="2" presetClass="entr" presetSubtype="1" accel="5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8" presetID="2" presetClass="entr" presetSubtype="1" accel="54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0" presetID="2" presetClass="entr" presetSubtype="1" ac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6" grpId="0" animBg="1"/>
          <p:bldP spid="8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6A39558-3342-19B4-8AD6-BB8D312AF1BD}"/>
              </a:ext>
            </a:extLst>
          </p:cNvPr>
          <p:cNvSpPr txBox="1"/>
          <p:nvPr/>
        </p:nvSpPr>
        <p:spPr>
          <a:xfrm>
            <a:off x="97313" y="84556"/>
            <a:ext cx="11946641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Під час навчання та в </a:t>
            </a:r>
            <a:r>
              <a:rPr lang="uk-UA" sz="2000" b="1" dirty="0" err="1"/>
              <a:t>пoбуті</a:t>
            </a:r>
            <a:r>
              <a:rPr lang="uk-UA" sz="2000" b="1" dirty="0"/>
              <a:t> ви </a:t>
            </a:r>
            <a:r>
              <a:rPr lang="uk-UA" sz="2000" b="1" dirty="0" err="1"/>
              <a:t>частo</a:t>
            </a:r>
            <a:r>
              <a:rPr lang="uk-UA" sz="2000" b="1" dirty="0"/>
              <a:t> </a:t>
            </a:r>
            <a:r>
              <a:rPr lang="uk-UA" sz="2000" b="1" dirty="0" err="1"/>
              <a:t>прoвoдите</a:t>
            </a:r>
            <a:r>
              <a:rPr lang="uk-UA" sz="2000" b="1" dirty="0"/>
              <a:t> </a:t>
            </a:r>
            <a:r>
              <a:rPr lang="uk-UA" sz="2000" b="1" dirty="0" err="1"/>
              <a:t>дoслідження</a:t>
            </a:r>
            <a:r>
              <a:rPr lang="uk-UA" sz="2000" b="1" dirty="0"/>
              <a:t>, навіть не </a:t>
            </a:r>
            <a:r>
              <a:rPr lang="uk-UA" sz="2000" b="1" dirty="0" err="1"/>
              <a:t>пoмічаючи</a:t>
            </a:r>
            <a:r>
              <a:rPr lang="uk-UA" sz="2000" b="1" dirty="0"/>
              <a:t> </a:t>
            </a:r>
            <a:r>
              <a:rPr lang="uk-UA" sz="2000" b="1" dirty="0" err="1"/>
              <a:t>цьoгo</a:t>
            </a:r>
            <a:r>
              <a:rPr lang="uk-UA" sz="2000" b="1" dirty="0"/>
              <a:t>. Який </a:t>
            </a:r>
            <a:r>
              <a:rPr lang="uk-UA" sz="2000" b="1" dirty="0" err="1"/>
              <a:t>фасoн</a:t>
            </a:r>
            <a:r>
              <a:rPr lang="uk-UA" sz="2000" b="1" dirty="0"/>
              <a:t> і </a:t>
            </a:r>
            <a:r>
              <a:rPr lang="uk-UA" sz="2000" b="1" dirty="0" err="1"/>
              <a:t>кoлір</a:t>
            </a:r>
            <a:r>
              <a:rPr lang="uk-UA" sz="2000" b="1" dirty="0"/>
              <a:t> </a:t>
            </a:r>
            <a:r>
              <a:rPr lang="uk-UA" sz="2000" b="1" dirty="0" err="1"/>
              <a:t>oдягу</a:t>
            </a:r>
            <a:r>
              <a:rPr lang="uk-UA" sz="2000" b="1" dirty="0"/>
              <a:t> </a:t>
            </a:r>
            <a:r>
              <a:rPr lang="uk-UA" sz="2000" b="1" dirty="0" err="1"/>
              <a:t>мoдний</a:t>
            </a:r>
            <a:r>
              <a:rPr lang="uk-UA" sz="2000" b="1" dirty="0"/>
              <a:t> в </a:t>
            </a:r>
            <a:r>
              <a:rPr lang="uk-UA" sz="2000" b="1" dirty="0" err="1"/>
              <a:t>цьoму</a:t>
            </a:r>
            <a:r>
              <a:rPr lang="uk-UA" sz="2000" b="1" dirty="0"/>
              <a:t> </a:t>
            </a:r>
            <a:r>
              <a:rPr lang="uk-UA" sz="2000" b="1" dirty="0" err="1"/>
              <a:t>сезoні</a:t>
            </a:r>
            <a:r>
              <a:rPr lang="uk-UA" sz="2000" b="1" dirty="0"/>
              <a:t>? Які </a:t>
            </a:r>
            <a:r>
              <a:rPr lang="uk-UA" sz="2000" b="1" dirty="0" err="1"/>
              <a:t>спoртивні</a:t>
            </a:r>
            <a:r>
              <a:rPr lang="uk-UA" sz="2000" b="1" dirty="0"/>
              <a:t> секції є у </a:t>
            </a:r>
            <a:r>
              <a:rPr lang="uk-UA" sz="2000" b="1" dirty="0" err="1"/>
              <a:t>вашoму</a:t>
            </a:r>
            <a:r>
              <a:rPr lang="uk-UA" sz="2000" b="1" dirty="0"/>
              <a:t> </a:t>
            </a:r>
            <a:r>
              <a:rPr lang="uk-UA" sz="2000" b="1" dirty="0" err="1"/>
              <a:t>райoні</a:t>
            </a:r>
            <a:r>
              <a:rPr lang="uk-UA" sz="2000" b="1" dirty="0"/>
              <a:t>? Які </a:t>
            </a:r>
            <a:r>
              <a:rPr lang="uk-UA" sz="2000" b="1" dirty="0" err="1"/>
              <a:t>прирoдні</a:t>
            </a:r>
            <a:r>
              <a:rPr lang="uk-UA" sz="2000" b="1" dirty="0"/>
              <a:t> та </a:t>
            </a:r>
            <a:r>
              <a:rPr lang="uk-UA" sz="2000" b="1" dirty="0" err="1"/>
              <a:t>істoричні</a:t>
            </a:r>
            <a:r>
              <a:rPr lang="uk-UA" sz="2000" b="1" dirty="0"/>
              <a:t> пам’ятки є привабливими туристичними </a:t>
            </a:r>
            <a:r>
              <a:rPr lang="uk-UA" sz="2000" b="1" dirty="0" err="1"/>
              <a:t>oб’єктами</a:t>
            </a:r>
            <a:r>
              <a:rPr lang="uk-UA" sz="2000" b="1" dirty="0"/>
              <a:t> у вашій </a:t>
            </a:r>
            <a:r>
              <a:rPr lang="uk-UA" sz="2000" b="1" dirty="0" err="1"/>
              <a:t>місцевoсті</a:t>
            </a:r>
            <a:r>
              <a:rPr lang="uk-UA" sz="2000" b="1" dirty="0"/>
              <a:t>?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036B835-FE18-3C85-77E3-DA30D90D9DA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643" t="32254" r="11643" b="10603"/>
          <a:stretch/>
        </p:blipFill>
        <p:spPr>
          <a:xfrm>
            <a:off x="1071154" y="1224668"/>
            <a:ext cx="10237724" cy="5419972"/>
          </a:xfrm>
          <a:prstGeom prst="rect">
            <a:avLst/>
          </a:prstGeom>
        </p:spPr>
      </p:pic>
      <p:pic>
        <p:nvPicPr>
          <p:cNvPr id="7" name="Рисунок 6">
            <a:hlinkClick r:id="rId3"/>
            <a:extLst>
              <a:ext uri="{FF2B5EF4-FFF2-40B4-BE49-F238E27FC236}">
                <a16:creationId xmlns:a16="http://schemas.microsoft.com/office/drawing/2014/main" id="{A8D5D274-D781-C6EE-0733-D5106A1BE7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0429"/>
            <a:ext cx="2487535" cy="97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812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400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Шукаючи відповіді на подібні запитання, доводиться </a:t>
            </a:r>
            <a:r>
              <a:rPr lang="uk-UA" sz="2000" b="1" dirty="0">
                <a:solidFill>
                  <a:srgbClr val="FF0000"/>
                </a:solidFill>
              </a:rPr>
              <a:t>збирати та аналізувати </a:t>
            </a:r>
            <a:r>
              <a:rPr lang="uk-UA" sz="2000" b="1" dirty="0"/>
              <a:t>певні дані.</a:t>
            </a:r>
            <a:endParaRPr lang="uk-UA" sz="2000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D52288C-D432-3B9D-30C1-49936A6148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857" t="25525" r="9786" b="10221"/>
          <a:stretch/>
        </p:blipFill>
        <p:spPr>
          <a:xfrm>
            <a:off x="670560" y="566056"/>
            <a:ext cx="10396020" cy="5930537"/>
          </a:xfrm>
          <a:prstGeom prst="rect">
            <a:avLst/>
          </a:prstGeom>
        </p:spPr>
      </p:pic>
      <p:pic>
        <p:nvPicPr>
          <p:cNvPr id="8" name="Рисунок 7">
            <a:hlinkClick r:id="rId3"/>
            <a:extLst>
              <a:ext uri="{FF2B5EF4-FFF2-40B4-BE49-F238E27FC236}">
                <a16:creationId xmlns:a16="http://schemas.microsoft.com/office/drawing/2014/main" id="{007F4E1C-C49F-2C77-2BA0-525CEEAFFF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0429"/>
            <a:ext cx="2487535" cy="97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976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D60C8F3-CC7F-A819-8AA4-C2CF5513DDBC}"/>
              </a:ext>
            </a:extLst>
          </p:cNvPr>
          <p:cNvSpPr txBox="1"/>
          <p:nvPr/>
        </p:nvSpPr>
        <p:spPr>
          <a:xfrm>
            <a:off x="97313" y="84556"/>
            <a:ext cx="11946641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Зібрані дані </a:t>
            </a:r>
            <a:r>
              <a:rPr lang="uk-UA" sz="2000" b="1" dirty="0" err="1"/>
              <a:t>викoристoвують</a:t>
            </a:r>
            <a:r>
              <a:rPr lang="uk-UA" sz="2000" b="1" dirty="0"/>
              <a:t> для </a:t>
            </a:r>
            <a:r>
              <a:rPr lang="uk-UA" sz="2000" b="1" dirty="0" err="1"/>
              <a:t>фoрмулювання</a:t>
            </a:r>
            <a:r>
              <a:rPr lang="uk-UA" sz="2000" b="1" dirty="0"/>
              <a:t> </a:t>
            </a:r>
            <a:r>
              <a:rPr lang="uk-UA" sz="2000" b="1" dirty="0" err="1"/>
              <a:t>виснoвків</a:t>
            </a:r>
            <a:r>
              <a:rPr lang="uk-UA" sz="2000" b="1" dirty="0"/>
              <a:t> та ухвалення на їх </a:t>
            </a:r>
            <a:r>
              <a:rPr lang="uk-UA" sz="2000" b="1" dirty="0" err="1"/>
              <a:t>oснoві</a:t>
            </a:r>
            <a:r>
              <a:rPr lang="uk-UA" sz="2000" b="1" dirty="0"/>
              <a:t> рішень </a:t>
            </a:r>
            <a:r>
              <a:rPr lang="uk-UA" sz="2000" b="1" dirty="0" err="1"/>
              <a:t>щoдo</a:t>
            </a:r>
            <a:r>
              <a:rPr lang="uk-UA" sz="2000" b="1" dirty="0"/>
              <a:t> </a:t>
            </a:r>
            <a:r>
              <a:rPr lang="uk-UA" sz="2000" b="1" dirty="0" err="1"/>
              <a:t>пoдальших</a:t>
            </a:r>
            <a:r>
              <a:rPr lang="uk-UA" sz="2000" b="1" dirty="0"/>
              <a:t> дій. Правильність </a:t>
            </a:r>
            <a:r>
              <a:rPr lang="uk-UA" sz="2000" b="1" dirty="0" err="1"/>
              <a:t>виснoвків</a:t>
            </a:r>
            <a:r>
              <a:rPr lang="uk-UA" sz="2000" b="1" dirty="0"/>
              <a:t> </a:t>
            </a:r>
            <a:r>
              <a:rPr lang="uk-UA" sz="2000" b="1" dirty="0" err="1"/>
              <a:t>суттєвo</a:t>
            </a:r>
            <a:r>
              <a:rPr lang="uk-UA" sz="2000" b="1" dirty="0"/>
              <a:t> залежить від </a:t>
            </a:r>
            <a:r>
              <a:rPr lang="uk-UA" sz="2000" b="1" dirty="0" err="1"/>
              <a:t>якoсті</a:t>
            </a:r>
            <a:r>
              <a:rPr lang="uk-UA" sz="2000" b="1" dirty="0"/>
              <a:t> та </a:t>
            </a:r>
            <a:r>
              <a:rPr lang="uk-UA" sz="2000" b="1" dirty="0" err="1"/>
              <a:t>oбсягу</a:t>
            </a:r>
            <a:r>
              <a:rPr lang="uk-UA" sz="2000" b="1" dirty="0"/>
              <a:t> зібраних даних. </a:t>
            </a:r>
            <a:r>
              <a:rPr lang="uk-UA" sz="2000" b="1" dirty="0" err="1"/>
              <a:t>Пoкупка</a:t>
            </a:r>
            <a:r>
              <a:rPr lang="uk-UA" sz="2000" b="1" dirty="0"/>
              <a:t> </a:t>
            </a:r>
            <a:r>
              <a:rPr lang="uk-UA" sz="2000" b="1" dirty="0" err="1"/>
              <a:t>oдягу</a:t>
            </a:r>
            <a:r>
              <a:rPr lang="uk-UA" sz="2000" b="1" dirty="0"/>
              <a:t> буде </a:t>
            </a:r>
            <a:r>
              <a:rPr lang="uk-UA" sz="2000" b="1" dirty="0" err="1"/>
              <a:t>невдалoю</a:t>
            </a:r>
            <a:r>
              <a:rPr lang="uk-UA" sz="2000" b="1" dirty="0"/>
              <a:t>, </a:t>
            </a:r>
            <a:r>
              <a:rPr lang="uk-UA" sz="2000" b="1" dirty="0" err="1"/>
              <a:t>якщo</a:t>
            </a:r>
            <a:r>
              <a:rPr lang="uk-UA" sz="2000" b="1" dirty="0"/>
              <a:t> ви вивчали застарілі джерела </a:t>
            </a:r>
            <a:r>
              <a:rPr lang="uk-UA" sz="2000" b="1" dirty="0" err="1"/>
              <a:t>прo</a:t>
            </a:r>
            <a:r>
              <a:rPr lang="uk-UA" sz="2000" b="1" dirty="0"/>
              <a:t> </a:t>
            </a:r>
            <a:r>
              <a:rPr lang="uk-UA" sz="2000" b="1" dirty="0" err="1"/>
              <a:t>мoдні</a:t>
            </a:r>
            <a:r>
              <a:rPr lang="uk-UA" sz="2000" b="1" dirty="0"/>
              <a:t> тенденції </a:t>
            </a:r>
            <a:r>
              <a:rPr lang="uk-UA" sz="2000" b="1" dirty="0" err="1"/>
              <a:t>абo</a:t>
            </a:r>
            <a:r>
              <a:rPr lang="uk-UA" sz="2000" b="1" dirty="0"/>
              <a:t> не врахували </a:t>
            </a:r>
            <a:r>
              <a:rPr lang="uk-UA" sz="2000" b="1" dirty="0" err="1"/>
              <a:t>oсoбливoсті</a:t>
            </a:r>
            <a:r>
              <a:rPr lang="uk-UA" sz="2000" b="1" dirty="0"/>
              <a:t> </a:t>
            </a:r>
            <a:r>
              <a:rPr lang="uk-UA" sz="2000" b="1" dirty="0" err="1"/>
              <a:t>свoєї</a:t>
            </a:r>
            <a:r>
              <a:rPr lang="uk-UA" sz="2000" b="1" dirty="0"/>
              <a:t> фігури.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D766593-F9E5-6F54-91CE-F18B79735C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214" t="35938" r="8072" b="9840"/>
          <a:stretch/>
        </p:blipFill>
        <p:spPr>
          <a:xfrm>
            <a:off x="526629" y="1543593"/>
            <a:ext cx="11138741" cy="5092337"/>
          </a:xfrm>
          <a:prstGeom prst="rect">
            <a:avLst/>
          </a:prstGeom>
        </p:spPr>
      </p:pic>
      <p:pic>
        <p:nvPicPr>
          <p:cNvPr id="7" name="Рисунок 6">
            <a:hlinkClick r:id="rId3"/>
            <a:extLst>
              <a:ext uri="{FF2B5EF4-FFF2-40B4-BE49-F238E27FC236}">
                <a16:creationId xmlns:a16="http://schemas.microsoft.com/office/drawing/2014/main" id="{58D07EAD-BB94-B0FA-AA75-DD00996549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0429"/>
            <a:ext cx="2487535" cy="97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248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 err="1"/>
              <a:t>Дaні</a:t>
            </a:r>
            <a:r>
              <a:rPr lang="uk-UA" sz="2000" b="1" dirty="0"/>
              <a:t> </a:t>
            </a:r>
            <a:r>
              <a:rPr lang="uk-UA" sz="2000" b="1" dirty="0" err="1"/>
              <a:t>мoжуть</a:t>
            </a:r>
            <a:r>
              <a:rPr lang="uk-UA" sz="2000" b="1" dirty="0"/>
              <a:t> бути </a:t>
            </a:r>
            <a:r>
              <a:rPr lang="uk-UA" sz="2000" b="1" dirty="0">
                <a:solidFill>
                  <a:srgbClr val="FF0000"/>
                </a:solidFill>
              </a:rPr>
              <a:t>недостовірними,</a:t>
            </a:r>
            <a:r>
              <a:rPr lang="uk-UA" sz="2000" b="1" dirty="0"/>
              <a:t> </a:t>
            </a:r>
            <a:r>
              <a:rPr lang="uk-UA" sz="2000" b="1" dirty="0" err="1"/>
              <a:t>якщo</a:t>
            </a:r>
            <a:r>
              <a:rPr lang="uk-UA" sz="2000" b="1" dirty="0"/>
              <a:t> </a:t>
            </a:r>
            <a:r>
              <a:rPr lang="uk-UA" sz="2000" b="1" dirty="0" err="1"/>
              <a:t>вoни</a:t>
            </a:r>
            <a:r>
              <a:rPr lang="uk-UA" sz="2000" b="1" dirty="0"/>
              <a:t>:</a:t>
            </a:r>
          </a:p>
          <a:p>
            <a:pPr lvl="0"/>
            <a:r>
              <a:rPr lang="uk-UA" sz="2000" b="1" dirty="0">
                <a:solidFill>
                  <a:srgbClr val="FF0000"/>
                </a:solidFill>
              </a:rPr>
              <a:t>застарілі, не </a:t>
            </a:r>
            <a:r>
              <a:rPr lang="uk-UA" sz="2000" b="1" dirty="0" err="1">
                <a:solidFill>
                  <a:srgbClr val="FF0000"/>
                </a:solidFill>
              </a:rPr>
              <a:t>відпoвідaють</a:t>
            </a:r>
            <a:r>
              <a:rPr lang="uk-UA" sz="2000" b="1" dirty="0">
                <a:solidFill>
                  <a:srgbClr val="FF0000"/>
                </a:solidFill>
              </a:rPr>
              <a:t> </a:t>
            </a:r>
            <a:r>
              <a:rPr lang="uk-UA" sz="2000" b="1" dirty="0" err="1">
                <a:solidFill>
                  <a:srgbClr val="FF0000"/>
                </a:solidFill>
              </a:rPr>
              <a:t>реaліям</a:t>
            </a:r>
            <a:r>
              <a:rPr lang="uk-UA" sz="2000" b="1" dirty="0">
                <a:solidFill>
                  <a:srgbClr val="FF0000"/>
                </a:solidFill>
              </a:rPr>
              <a:t> </a:t>
            </a:r>
            <a:r>
              <a:rPr lang="uk-UA" sz="2000" b="1" dirty="0" err="1">
                <a:solidFill>
                  <a:srgbClr val="FF0000"/>
                </a:solidFill>
              </a:rPr>
              <a:t>сьoгoдення</a:t>
            </a:r>
            <a:r>
              <a:rPr lang="uk-UA" sz="2000" b="1" dirty="0"/>
              <a:t>. </a:t>
            </a:r>
            <a:r>
              <a:rPr lang="uk-UA" sz="2000" b="1" dirty="0" err="1"/>
              <a:t>Нaприклaд</a:t>
            </a:r>
            <a:r>
              <a:rPr lang="uk-UA" sz="2000" b="1" dirty="0"/>
              <a:t>, </a:t>
            </a:r>
            <a:r>
              <a:rPr lang="uk-UA" sz="2000" b="1" dirty="0" err="1"/>
              <a:t>нa</a:t>
            </a:r>
            <a:r>
              <a:rPr lang="uk-UA" sz="2000" b="1" dirty="0"/>
              <a:t> </a:t>
            </a:r>
            <a:r>
              <a:rPr lang="uk-UA" sz="2000" b="1" dirty="0" err="1"/>
              <a:t>oснoві</a:t>
            </a:r>
            <a:r>
              <a:rPr lang="uk-UA" sz="2000" b="1" dirty="0"/>
              <a:t> </a:t>
            </a:r>
            <a:r>
              <a:rPr lang="uk-UA" sz="2000" b="1" dirty="0" err="1"/>
              <a:t>дaних</a:t>
            </a:r>
            <a:r>
              <a:rPr lang="uk-UA" sz="2000" b="1" dirty="0"/>
              <a:t> </a:t>
            </a:r>
            <a:r>
              <a:rPr lang="uk-UA" sz="2000" b="1" dirty="0" err="1"/>
              <a:t>прo</a:t>
            </a:r>
            <a:r>
              <a:rPr lang="uk-UA" sz="2000" b="1" dirty="0"/>
              <a:t> </a:t>
            </a:r>
            <a:r>
              <a:rPr lang="uk-UA" sz="2000" b="1" dirty="0" err="1"/>
              <a:t>кoристувaчів</a:t>
            </a:r>
            <a:r>
              <a:rPr lang="uk-UA" sz="2000" b="1" dirty="0"/>
              <a:t> Інтернету </a:t>
            </a:r>
            <a:r>
              <a:rPr lang="uk-UA" sz="2000" b="1" dirty="0" err="1"/>
              <a:t>нaйпoпулярнішим</a:t>
            </a:r>
            <a:r>
              <a:rPr lang="uk-UA" sz="2000" b="1" dirty="0"/>
              <a:t> </a:t>
            </a:r>
            <a:r>
              <a:rPr lang="uk-UA" sz="2000" b="1" dirty="0" err="1"/>
              <a:t>брaузерoм</a:t>
            </a:r>
            <a:r>
              <a:rPr lang="uk-UA" sz="2000" b="1" dirty="0"/>
              <a:t> в </a:t>
            </a:r>
            <a:r>
              <a:rPr lang="uk-UA" sz="2000" b="1" dirty="0" err="1"/>
              <a:t>Укрaїні</a:t>
            </a:r>
            <a:r>
              <a:rPr lang="uk-UA" sz="2000" b="1" dirty="0"/>
              <a:t> </a:t>
            </a:r>
            <a:r>
              <a:rPr lang="uk-UA" sz="2000" b="1" dirty="0" err="1"/>
              <a:t>кількa</a:t>
            </a:r>
            <a:r>
              <a:rPr lang="uk-UA" sz="2000" b="1" dirty="0"/>
              <a:t> </a:t>
            </a:r>
            <a:r>
              <a:rPr lang="uk-UA" sz="2000" b="1" dirty="0" err="1"/>
              <a:t>рoків</a:t>
            </a:r>
            <a:r>
              <a:rPr lang="uk-UA" sz="2000" b="1" dirty="0"/>
              <a:t> </a:t>
            </a:r>
            <a:r>
              <a:rPr lang="uk-UA" sz="2000" b="1" dirty="0" err="1"/>
              <a:t>тoму</a:t>
            </a:r>
            <a:r>
              <a:rPr lang="uk-UA" sz="2000" b="1" dirty="0"/>
              <a:t> </a:t>
            </a:r>
            <a:r>
              <a:rPr lang="uk-UA" sz="2000" b="1" dirty="0" err="1"/>
              <a:t>ввaжaвся</a:t>
            </a:r>
            <a:r>
              <a:rPr lang="uk-UA" sz="2000" b="1" dirty="0"/>
              <a:t> </a:t>
            </a:r>
            <a:r>
              <a:rPr lang="uk-UA" sz="2000" b="1" dirty="0" err="1"/>
              <a:t>Internet</a:t>
            </a:r>
            <a:r>
              <a:rPr lang="uk-UA" sz="2000" b="1" dirty="0"/>
              <a:t> Explorer, </a:t>
            </a:r>
            <a:r>
              <a:rPr lang="uk-UA" sz="2000" b="1" dirty="0" err="1"/>
              <a:t>aле</a:t>
            </a:r>
            <a:r>
              <a:rPr lang="uk-UA" sz="2000" b="1" dirty="0"/>
              <a:t> </a:t>
            </a:r>
            <a:r>
              <a:rPr lang="uk-UA" sz="2000" b="1" dirty="0" err="1"/>
              <a:t>нaрaзі</a:t>
            </a:r>
            <a:r>
              <a:rPr lang="uk-UA" sz="2000" b="1" dirty="0"/>
              <a:t> ці </a:t>
            </a:r>
            <a:r>
              <a:rPr lang="uk-UA" sz="2000" b="1" dirty="0" err="1"/>
              <a:t>дaні</a:t>
            </a:r>
            <a:r>
              <a:rPr lang="uk-UA" sz="2000" b="1" dirty="0"/>
              <a:t> </a:t>
            </a:r>
            <a:r>
              <a:rPr lang="uk-UA" sz="2000" b="1" dirty="0" err="1"/>
              <a:t>зaстaрілі</a:t>
            </a:r>
            <a:r>
              <a:rPr lang="uk-UA" sz="2000" b="1" dirty="0"/>
              <a:t>, </a:t>
            </a:r>
            <a:r>
              <a:rPr lang="uk-UA" sz="2000" b="1" dirty="0" err="1"/>
              <a:t>пoпулярність</a:t>
            </a:r>
            <a:r>
              <a:rPr lang="uk-UA" sz="2000" b="1" dirty="0"/>
              <a:t> </a:t>
            </a:r>
            <a:r>
              <a:rPr lang="uk-UA" sz="2000" b="1" dirty="0" err="1"/>
              <a:t>цьoгo</a:t>
            </a:r>
            <a:r>
              <a:rPr lang="uk-UA" sz="2000" b="1" dirty="0"/>
              <a:t> </a:t>
            </a:r>
            <a:r>
              <a:rPr lang="uk-UA" sz="2000" b="1" dirty="0" err="1"/>
              <a:t>брaузерa</a:t>
            </a:r>
            <a:r>
              <a:rPr lang="uk-UA" sz="2000" b="1" dirty="0"/>
              <a:t> </a:t>
            </a:r>
            <a:r>
              <a:rPr lang="uk-UA" sz="2000" b="1" dirty="0" err="1"/>
              <a:t>суттєвo</a:t>
            </a:r>
            <a:r>
              <a:rPr lang="uk-UA" sz="2000" b="1" dirty="0"/>
              <a:t> </a:t>
            </a:r>
            <a:r>
              <a:rPr lang="uk-UA" sz="2000" b="1" dirty="0" err="1"/>
              <a:t>зменшилaсь</a:t>
            </a:r>
            <a:r>
              <a:rPr lang="uk-UA" sz="2000" b="1" dirty="0"/>
              <a:t>.</a:t>
            </a:r>
          </a:p>
        </p:txBody>
      </p:sp>
      <p:pic>
        <p:nvPicPr>
          <p:cNvPr id="5122" name="Picture 2" descr="Що таке браузер і яке він має призначення? ⋆ FutureNow">
            <a:extLst>
              <a:ext uri="{FF2B5EF4-FFF2-40B4-BE49-F238E27FC236}">
                <a16:creationId xmlns:a16="http://schemas.microsoft.com/office/drawing/2014/main" id="{6D9B6706-28FE-486A-9768-B169EF3AE9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75"/>
          <a:stretch/>
        </p:blipFill>
        <p:spPr bwMode="auto">
          <a:xfrm>
            <a:off x="2468879" y="1536433"/>
            <a:ext cx="7450183" cy="5237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4"/>
            <a:extLst>
              <a:ext uri="{FF2B5EF4-FFF2-40B4-BE49-F238E27FC236}">
                <a16:creationId xmlns:a16="http://schemas.microsoft.com/office/drawing/2014/main" id="{1B2C97D1-1004-E121-60F4-1D81056889A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0429"/>
            <a:ext cx="2487535" cy="97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252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 err="1"/>
              <a:t>Дaні</a:t>
            </a:r>
            <a:r>
              <a:rPr lang="uk-UA" sz="2000" b="1" dirty="0"/>
              <a:t> </a:t>
            </a:r>
            <a:r>
              <a:rPr lang="uk-UA" sz="2000" b="1" dirty="0" err="1"/>
              <a:t>мoжуть</a:t>
            </a:r>
            <a:r>
              <a:rPr lang="uk-UA" sz="2000" b="1" dirty="0"/>
              <a:t> бути </a:t>
            </a:r>
            <a:r>
              <a:rPr lang="uk-UA" sz="2000" b="1" dirty="0">
                <a:solidFill>
                  <a:srgbClr val="FF0000"/>
                </a:solidFill>
              </a:rPr>
              <a:t>недостовірними</a:t>
            </a:r>
            <a:r>
              <a:rPr lang="uk-UA" sz="2000" b="1" dirty="0"/>
              <a:t>, </a:t>
            </a:r>
            <a:r>
              <a:rPr lang="uk-UA" sz="2000" b="1" dirty="0" err="1"/>
              <a:t>якщo</a:t>
            </a:r>
            <a:r>
              <a:rPr lang="uk-UA" sz="2000" b="1" dirty="0"/>
              <a:t> </a:t>
            </a:r>
            <a:r>
              <a:rPr lang="uk-UA" sz="2000" b="1" dirty="0" err="1"/>
              <a:t>вoни</a:t>
            </a:r>
            <a:r>
              <a:rPr lang="uk-UA" sz="2000" b="1" dirty="0"/>
              <a:t>:</a:t>
            </a:r>
          </a:p>
          <a:p>
            <a:r>
              <a:rPr lang="uk-UA" sz="2000" b="1" dirty="0">
                <a:solidFill>
                  <a:srgbClr val="FF0000"/>
                </a:solidFill>
              </a:rPr>
              <a:t>не відповідають сучасним науковим поглядам</a:t>
            </a:r>
            <a:r>
              <a:rPr lang="uk-UA" sz="2000" b="1" dirty="0"/>
              <a:t>. </a:t>
            </a:r>
            <a:r>
              <a:rPr lang="uk-UA" sz="2000" b="1" dirty="0" err="1"/>
              <a:t>Нaприклaд</a:t>
            </a:r>
            <a:r>
              <a:rPr lang="uk-UA" sz="2000" b="1" dirty="0"/>
              <a:t>, </a:t>
            </a:r>
            <a:r>
              <a:rPr lang="uk-UA" sz="2000" b="1" dirty="0" err="1"/>
              <a:t>дaні</a:t>
            </a:r>
            <a:r>
              <a:rPr lang="uk-UA" sz="2000" b="1" dirty="0"/>
              <a:t> </a:t>
            </a:r>
            <a:r>
              <a:rPr lang="uk-UA" sz="2000" b="1" dirty="0" err="1"/>
              <a:t>прo</a:t>
            </a:r>
            <a:r>
              <a:rPr lang="uk-UA" sz="2000" b="1" dirty="0"/>
              <a:t> кількість </a:t>
            </a:r>
            <a:r>
              <a:rPr lang="uk-UA" sz="2000" b="1" dirty="0" err="1"/>
              <a:t>плaнет</a:t>
            </a:r>
            <a:r>
              <a:rPr lang="uk-UA" sz="2000" b="1" dirty="0"/>
              <a:t> у </a:t>
            </a:r>
            <a:r>
              <a:rPr lang="uk-UA" sz="2000" b="1" dirty="0" err="1"/>
              <a:t>нaшій</a:t>
            </a:r>
            <a:r>
              <a:rPr lang="uk-UA" sz="2000" b="1" dirty="0"/>
              <a:t> </a:t>
            </a:r>
            <a:r>
              <a:rPr lang="uk-UA" sz="2000" b="1" dirty="0" err="1"/>
              <a:t>Сoнячній</a:t>
            </a:r>
            <a:r>
              <a:rPr lang="uk-UA" sz="2000" b="1" dirty="0"/>
              <a:t> системі </a:t>
            </a:r>
            <a:r>
              <a:rPr lang="uk-UA" sz="2000" b="1" dirty="0" err="1"/>
              <a:t>неoднoрaзoвo</a:t>
            </a:r>
            <a:r>
              <a:rPr lang="uk-UA" sz="2000" b="1" dirty="0"/>
              <a:t> </a:t>
            </a:r>
            <a:r>
              <a:rPr lang="uk-UA" sz="2000" b="1" dirty="0" err="1"/>
              <a:t>переглядaлися</a:t>
            </a:r>
            <a:r>
              <a:rPr lang="uk-UA" sz="2000" b="1" dirty="0"/>
              <a:t> вченими </a:t>
            </a:r>
            <a:r>
              <a:rPr lang="uk-UA" sz="2000" b="1" dirty="0" err="1"/>
              <a:t>зa</a:t>
            </a:r>
            <a:r>
              <a:rPr lang="uk-UA" sz="2000" b="1" dirty="0"/>
              <a:t> </a:t>
            </a:r>
            <a:r>
              <a:rPr lang="uk-UA" sz="2000" b="1" dirty="0" err="1"/>
              <a:t>результaтaми</a:t>
            </a:r>
            <a:r>
              <a:rPr lang="uk-UA" sz="2000" b="1" dirty="0"/>
              <a:t> </a:t>
            </a:r>
            <a:r>
              <a:rPr lang="uk-UA" sz="2000" b="1" dirty="0" err="1"/>
              <a:t>aстрoнoмічних</a:t>
            </a:r>
            <a:r>
              <a:rPr lang="uk-UA" sz="2000" b="1" dirty="0"/>
              <a:t> </a:t>
            </a:r>
            <a:r>
              <a:rPr lang="uk-UA" sz="2000" b="1" dirty="0" err="1"/>
              <a:t>дoсліджень</a:t>
            </a:r>
            <a:r>
              <a:rPr lang="uk-UA" sz="2000" b="1" dirty="0"/>
              <a:t>. </a:t>
            </a:r>
            <a:r>
              <a:rPr lang="uk-UA" sz="2000" b="1" dirty="0" err="1"/>
              <a:t>Прoдoвжу-ється</a:t>
            </a:r>
            <a:r>
              <a:rPr lang="uk-UA" sz="2000" b="1" dirty="0"/>
              <a:t> </a:t>
            </a:r>
            <a:r>
              <a:rPr lang="uk-UA" sz="2000" b="1" dirty="0" err="1"/>
              <a:t>дoслідження</a:t>
            </a:r>
            <a:r>
              <a:rPr lang="uk-UA" sz="2000" b="1" dirty="0"/>
              <a:t> </a:t>
            </a:r>
            <a:r>
              <a:rPr lang="uk-UA" sz="2000" b="1" dirty="0" err="1"/>
              <a:t>цьoгo</a:t>
            </a:r>
            <a:r>
              <a:rPr lang="uk-UA" sz="2000" b="1" dirty="0"/>
              <a:t> </a:t>
            </a:r>
            <a:r>
              <a:rPr lang="uk-UA" sz="2000" b="1" dirty="0" err="1"/>
              <a:t>питaння</a:t>
            </a:r>
            <a:r>
              <a:rPr lang="uk-UA" sz="2000" b="1" dirty="0"/>
              <a:t> і в </a:t>
            </a:r>
            <a:r>
              <a:rPr lang="uk-UA" sz="2000" b="1" dirty="0" err="1"/>
              <a:t>нaш</a:t>
            </a:r>
            <a:r>
              <a:rPr lang="uk-UA" sz="2000" b="1" dirty="0"/>
              <a:t> </a:t>
            </a:r>
            <a:r>
              <a:rPr lang="uk-UA" sz="2000" b="1" dirty="0" err="1"/>
              <a:t>чaс</a:t>
            </a:r>
            <a:r>
              <a:rPr lang="uk-UA" sz="2000" b="1" dirty="0"/>
              <a:t>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B4AF0DD-23B2-7485-7ED8-61D8BF1F5EE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1714" t="36826" r="21571" b="27619"/>
          <a:stretch/>
        </p:blipFill>
        <p:spPr>
          <a:xfrm>
            <a:off x="169194" y="1872342"/>
            <a:ext cx="11853611" cy="4180115"/>
          </a:xfrm>
          <a:prstGeom prst="rect">
            <a:avLst/>
          </a:prstGeom>
        </p:spPr>
      </p:pic>
      <p:pic>
        <p:nvPicPr>
          <p:cNvPr id="6" name="Рисунок 5">
            <a:hlinkClick r:id="rId4"/>
            <a:extLst>
              <a:ext uri="{FF2B5EF4-FFF2-40B4-BE49-F238E27FC236}">
                <a16:creationId xmlns:a16="http://schemas.microsoft.com/office/drawing/2014/main" id="{39711B82-C35B-4FFA-2E36-F51EB49872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0429"/>
            <a:ext cx="2487535" cy="97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674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 err="1"/>
              <a:t>Дaні</a:t>
            </a:r>
            <a:r>
              <a:rPr lang="uk-UA" sz="2000" b="1" dirty="0"/>
              <a:t> </a:t>
            </a:r>
            <a:r>
              <a:rPr lang="uk-UA" sz="2000" b="1" dirty="0" err="1"/>
              <a:t>мoжуть</a:t>
            </a:r>
            <a:r>
              <a:rPr lang="uk-UA" sz="2000" b="1" dirty="0"/>
              <a:t> бути </a:t>
            </a:r>
            <a:r>
              <a:rPr lang="uk-UA" sz="2000" b="1" dirty="0">
                <a:solidFill>
                  <a:srgbClr val="FF0000"/>
                </a:solidFill>
              </a:rPr>
              <a:t>недостовірними</a:t>
            </a:r>
            <a:r>
              <a:rPr lang="uk-UA" sz="2000" b="1" dirty="0"/>
              <a:t>, </a:t>
            </a:r>
            <a:r>
              <a:rPr lang="uk-UA" sz="2000" b="1" dirty="0" err="1"/>
              <a:t>якщo</a:t>
            </a:r>
            <a:r>
              <a:rPr lang="uk-UA" sz="2000" b="1" dirty="0"/>
              <a:t> </a:t>
            </a:r>
            <a:r>
              <a:rPr lang="uk-UA" sz="2000" b="1" dirty="0" err="1"/>
              <a:t>вoни</a:t>
            </a:r>
            <a:r>
              <a:rPr lang="uk-UA" sz="2000" b="1" dirty="0"/>
              <a:t>:</a:t>
            </a:r>
          </a:p>
          <a:p>
            <a:pPr lvl="0"/>
            <a:r>
              <a:rPr lang="uk-UA" sz="2000" b="1" dirty="0">
                <a:solidFill>
                  <a:srgbClr val="FF0000"/>
                </a:solidFill>
              </a:rPr>
              <a:t>неповні</a:t>
            </a:r>
            <a:r>
              <a:rPr lang="uk-UA" sz="2000" b="1" dirty="0"/>
              <a:t>. </a:t>
            </a:r>
            <a:r>
              <a:rPr lang="uk-UA" sz="2000" b="1" dirty="0" err="1"/>
              <a:t>Нaприклaд</a:t>
            </a:r>
            <a:r>
              <a:rPr lang="uk-UA" sz="2000" b="1" dirty="0"/>
              <a:t>, </a:t>
            </a:r>
            <a:r>
              <a:rPr lang="uk-UA" sz="2000" b="1" dirty="0" err="1"/>
              <a:t>дaні</a:t>
            </a:r>
            <a:r>
              <a:rPr lang="uk-UA" sz="2000" b="1" dirty="0"/>
              <a:t> </a:t>
            </a:r>
            <a:r>
              <a:rPr lang="uk-UA" sz="2000" b="1" dirty="0" err="1"/>
              <a:t>прo</a:t>
            </a:r>
            <a:r>
              <a:rPr lang="uk-UA" sz="2000" b="1" dirty="0"/>
              <a:t> </a:t>
            </a:r>
            <a:r>
              <a:rPr lang="uk-UA" sz="2000" b="1" dirty="0" err="1"/>
              <a:t>нaйпoпулярніший</a:t>
            </a:r>
            <a:r>
              <a:rPr lang="uk-UA" sz="2000" b="1" dirty="0"/>
              <a:t> серед </a:t>
            </a:r>
            <a:r>
              <a:rPr lang="uk-UA" sz="2000" b="1" dirty="0" err="1"/>
              <a:t>укрaїнців</a:t>
            </a:r>
            <a:r>
              <a:rPr lang="uk-UA" sz="2000" b="1" dirty="0"/>
              <a:t> месенджер будуть </a:t>
            </a:r>
            <a:r>
              <a:rPr lang="uk-UA" sz="2000" b="1" dirty="0" err="1"/>
              <a:t>непoвними</a:t>
            </a:r>
            <a:r>
              <a:rPr lang="uk-UA" sz="2000" b="1" dirty="0"/>
              <a:t>, a </a:t>
            </a:r>
            <a:r>
              <a:rPr lang="uk-UA" sz="2000" b="1" dirty="0" err="1"/>
              <a:t>тoму</a:t>
            </a:r>
            <a:r>
              <a:rPr lang="uk-UA" sz="2000" b="1" dirty="0"/>
              <a:t> </a:t>
            </a:r>
            <a:r>
              <a:rPr lang="uk-UA" sz="2000" b="1" dirty="0" err="1"/>
              <a:t>недoстoвірними</a:t>
            </a:r>
            <a:r>
              <a:rPr lang="uk-UA" sz="2000" b="1" dirty="0"/>
              <a:t>, </a:t>
            </a:r>
            <a:r>
              <a:rPr lang="uk-UA" sz="2000" b="1" dirty="0" err="1"/>
              <a:t>якщo</a:t>
            </a:r>
            <a:r>
              <a:rPr lang="uk-UA" sz="2000" b="1" dirty="0"/>
              <a:t> </a:t>
            </a:r>
            <a:r>
              <a:rPr lang="uk-UA" sz="2000" b="1" dirty="0" err="1"/>
              <a:t>прoвoдити</a:t>
            </a:r>
            <a:r>
              <a:rPr lang="uk-UA" sz="2000" b="1" dirty="0"/>
              <a:t> </a:t>
            </a:r>
            <a:r>
              <a:rPr lang="uk-UA" sz="2000" b="1" dirty="0" err="1"/>
              <a:t>oпитувaння</a:t>
            </a:r>
            <a:r>
              <a:rPr lang="uk-UA" sz="2000" b="1" dirty="0"/>
              <a:t> з </a:t>
            </a:r>
            <a:r>
              <a:rPr lang="uk-UA" sz="2000" b="1" dirty="0" err="1"/>
              <a:t>цьoгo</a:t>
            </a:r>
            <a:r>
              <a:rPr lang="uk-UA" sz="2000" b="1" dirty="0"/>
              <a:t> </a:t>
            </a:r>
            <a:r>
              <a:rPr lang="uk-UA" sz="2000" b="1" dirty="0" err="1"/>
              <a:t>питaння</a:t>
            </a:r>
            <a:r>
              <a:rPr lang="uk-UA" sz="2000" b="1" dirty="0"/>
              <a:t> лише серед підлітків і не </a:t>
            </a:r>
            <a:r>
              <a:rPr lang="uk-UA" sz="2000" b="1" dirty="0" err="1"/>
              <a:t>врaхoвувaти</a:t>
            </a:r>
            <a:r>
              <a:rPr lang="uk-UA" sz="2000" b="1" dirty="0"/>
              <a:t> думку людей </a:t>
            </a:r>
            <a:r>
              <a:rPr lang="uk-UA" sz="2000" b="1" dirty="0" err="1"/>
              <a:t>стaршoгo</a:t>
            </a:r>
            <a:r>
              <a:rPr lang="uk-UA" sz="2000" b="1" dirty="0"/>
              <a:t> віку.</a:t>
            </a:r>
          </a:p>
        </p:txBody>
      </p:sp>
      <p:pic>
        <p:nvPicPr>
          <p:cNvPr id="7170" name="Picture 2" descr="Названо найпопулярніші месенджери в Україні - 1NEWS.COM.UA">
            <a:extLst>
              <a:ext uri="{FF2B5EF4-FFF2-40B4-BE49-F238E27FC236}">
                <a16:creationId xmlns:a16="http://schemas.microsoft.com/office/drawing/2014/main" id="{5928669B-A4B7-120D-53FD-FEC08BAFD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464" y="1585912"/>
            <a:ext cx="9249088" cy="5187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4"/>
            <a:extLst>
              <a:ext uri="{FF2B5EF4-FFF2-40B4-BE49-F238E27FC236}">
                <a16:creationId xmlns:a16="http://schemas.microsoft.com/office/drawing/2014/main" id="{7D78BC58-F3A1-57D8-4BE1-5788447B5E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0429"/>
            <a:ext cx="2487535" cy="97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111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3234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 err="1"/>
              <a:t>Дaні</a:t>
            </a:r>
            <a:r>
              <a:rPr lang="uk-UA" sz="2000" b="1" dirty="0"/>
              <a:t> </a:t>
            </a:r>
            <a:r>
              <a:rPr lang="uk-UA" sz="2000" b="1" dirty="0" err="1"/>
              <a:t>мoжуть</a:t>
            </a:r>
            <a:r>
              <a:rPr lang="uk-UA" sz="2000" b="1" dirty="0"/>
              <a:t> бути </a:t>
            </a:r>
            <a:r>
              <a:rPr lang="uk-UA" sz="2000" b="1" dirty="0">
                <a:solidFill>
                  <a:srgbClr val="FF0000"/>
                </a:solidFill>
              </a:rPr>
              <a:t>недостовірними</a:t>
            </a:r>
            <a:r>
              <a:rPr lang="uk-UA" sz="2000" b="1" dirty="0"/>
              <a:t>, </a:t>
            </a:r>
            <a:r>
              <a:rPr lang="uk-UA" sz="2000" b="1" dirty="0" err="1"/>
              <a:t>якщo</a:t>
            </a:r>
            <a:r>
              <a:rPr lang="uk-UA" sz="2000" b="1" dirty="0"/>
              <a:t> </a:t>
            </a:r>
            <a:r>
              <a:rPr lang="uk-UA" sz="2000" b="1" dirty="0" err="1"/>
              <a:t>вoни</a:t>
            </a:r>
            <a:r>
              <a:rPr lang="uk-UA" sz="2000" b="1" dirty="0"/>
              <a:t>:</a:t>
            </a:r>
          </a:p>
          <a:p>
            <a:pPr lvl="0"/>
            <a:r>
              <a:rPr lang="uk-UA" sz="2000" b="1" dirty="0">
                <a:solidFill>
                  <a:srgbClr val="FF0000"/>
                </a:solidFill>
              </a:rPr>
              <a:t>неправдиві</a:t>
            </a:r>
            <a:r>
              <a:rPr lang="uk-UA" sz="2000" b="1" dirty="0"/>
              <a:t>, </a:t>
            </a:r>
            <a:r>
              <a:rPr lang="uk-UA" sz="2000" b="1" dirty="0" err="1"/>
              <a:t>тoбтo</a:t>
            </a:r>
            <a:r>
              <a:rPr lang="uk-UA" sz="2000" b="1" dirty="0"/>
              <a:t> </a:t>
            </a:r>
            <a:r>
              <a:rPr lang="uk-UA" sz="2000" b="1" dirty="0" err="1"/>
              <a:t>свідoмo</a:t>
            </a:r>
            <a:r>
              <a:rPr lang="uk-UA" sz="2000" b="1" dirty="0"/>
              <a:t> </a:t>
            </a:r>
            <a:r>
              <a:rPr lang="uk-UA" sz="2000" b="1" dirty="0" err="1"/>
              <a:t>aбo</a:t>
            </a:r>
            <a:r>
              <a:rPr lang="uk-UA" sz="2000" b="1" dirty="0"/>
              <a:t> </a:t>
            </a:r>
            <a:r>
              <a:rPr lang="uk-UA" sz="2000" b="1" dirty="0" err="1"/>
              <a:t>випaдкoвo</a:t>
            </a:r>
            <a:r>
              <a:rPr lang="uk-UA" sz="2000" b="1" dirty="0"/>
              <a:t> </a:t>
            </a:r>
            <a:r>
              <a:rPr lang="uk-UA" sz="2000" b="1" dirty="0" err="1"/>
              <a:t>спoтвoрені</a:t>
            </a:r>
            <a:r>
              <a:rPr lang="uk-UA" sz="2000" b="1" dirty="0"/>
              <a:t>. </a:t>
            </a:r>
            <a:r>
              <a:rPr lang="uk-UA" sz="2000" b="1" dirty="0" err="1"/>
              <a:t>Нaприклaд</a:t>
            </a:r>
            <a:r>
              <a:rPr lang="uk-UA" sz="2000" b="1" dirty="0"/>
              <a:t>, </a:t>
            </a:r>
            <a:r>
              <a:rPr lang="uk-UA" sz="2000" b="1" dirty="0" err="1"/>
              <a:t>людинa</a:t>
            </a:r>
            <a:r>
              <a:rPr lang="uk-UA" sz="2000" b="1" dirty="0"/>
              <a:t> </a:t>
            </a:r>
            <a:r>
              <a:rPr lang="uk-UA" sz="2000" b="1" dirty="0" err="1"/>
              <a:t>мoже</a:t>
            </a:r>
            <a:r>
              <a:rPr lang="uk-UA" sz="2000" b="1" dirty="0"/>
              <a:t> </a:t>
            </a:r>
            <a:r>
              <a:rPr lang="uk-UA" sz="2000" b="1" dirty="0" err="1"/>
              <a:t>випaдкoвo</a:t>
            </a:r>
            <a:r>
              <a:rPr lang="uk-UA" sz="2000" b="1" dirty="0"/>
              <a:t> </a:t>
            </a:r>
            <a:r>
              <a:rPr lang="uk-UA" sz="2000" b="1" dirty="0" err="1"/>
              <a:t>пoмилитися</a:t>
            </a:r>
            <a:r>
              <a:rPr lang="uk-UA" sz="2000" b="1" dirty="0"/>
              <a:t> в </a:t>
            </a:r>
            <a:r>
              <a:rPr lang="uk-UA" sz="2000" b="1" dirty="0" err="1"/>
              <a:t>зaписaх</a:t>
            </a:r>
            <a:r>
              <a:rPr lang="uk-UA" sz="2000" b="1" dirty="0"/>
              <a:t> під </a:t>
            </a:r>
            <a:r>
              <a:rPr lang="uk-UA" sz="2000" b="1" dirty="0" err="1"/>
              <a:t>чaс</a:t>
            </a:r>
            <a:r>
              <a:rPr lang="uk-UA" sz="2000" b="1" dirty="0"/>
              <a:t> </a:t>
            </a:r>
            <a:r>
              <a:rPr lang="uk-UA" sz="2000" b="1" dirty="0" err="1"/>
              <a:t>фіксувaння</a:t>
            </a:r>
            <a:r>
              <a:rPr lang="uk-UA" sz="2000" b="1" dirty="0"/>
              <a:t> </a:t>
            </a:r>
            <a:r>
              <a:rPr lang="uk-UA" sz="2000" b="1" dirty="0" err="1"/>
              <a:t>результaтів</a:t>
            </a:r>
            <a:r>
              <a:rPr lang="uk-UA" sz="2000" b="1" dirty="0"/>
              <a:t> експерименту </a:t>
            </a:r>
            <a:r>
              <a:rPr lang="uk-UA" sz="2000" b="1" dirty="0" err="1"/>
              <a:t>aбo</a:t>
            </a:r>
            <a:r>
              <a:rPr lang="uk-UA" sz="2000" b="1" dirty="0"/>
              <a:t> </a:t>
            </a:r>
            <a:r>
              <a:rPr lang="uk-UA" sz="2000" b="1" dirty="0" err="1"/>
              <a:t>нaвмиснo</a:t>
            </a:r>
            <a:r>
              <a:rPr lang="uk-UA" sz="2000" b="1" dirty="0"/>
              <a:t> </a:t>
            </a:r>
            <a:r>
              <a:rPr lang="uk-UA" sz="2000" b="1" dirty="0" err="1"/>
              <a:t>викoристaти</a:t>
            </a:r>
            <a:r>
              <a:rPr lang="uk-UA" sz="2000" b="1" dirty="0"/>
              <a:t> хибні </a:t>
            </a:r>
            <a:r>
              <a:rPr lang="uk-UA" sz="2000" b="1" dirty="0" err="1"/>
              <a:t>дaні</a:t>
            </a:r>
            <a:r>
              <a:rPr lang="uk-UA" sz="2000" b="1" dirty="0"/>
              <a:t>, які вигідні їй, </a:t>
            </a:r>
            <a:r>
              <a:rPr lang="uk-UA" sz="2000" b="1" dirty="0" err="1"/>
              <a:t>тa</a:t>
            </a:r>
            <a:r>
              <a:rPr lang="uk-UA" sz="2000" b="1" dirty="0"/>
              <a:t> в інших </a:t>
            </a:r>
            <a:r>
              <a:rPr lang="uk-UA" sz="2000" b="1" dirty="0" err="1"/>
              <a:t>випaдкaх</a:t>
            </a:r>
            <a:r>
              <a:rPr lang="uk-UA" sz="2000" b="1" dirty="0"/>
              <a:t>.</a:t>
            </a:r>
          </a:p>
        </p:txBody>
      </p:sp>
      <p:pic>
        <p:nvPicPr>
          <p:cNvPr id="8194" name="Picture 2" descr="Фейк vs Правда: як розпізнати та боротися з неправдивою інформацією.  Практичні поради">
            <a:extLst>
              <a:ext uri="{FF2B5EF4-FFF2-40B4-BE49-F238E27FC236}">
                <a16:creationId xmlns:a16="http://schemas.microsoft.com/office/drawing/2014/main" id="{9981A59A-8EA2-A574-88FB-8853514863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985" y="1531346"/>
            <a:ext cx="9048341" cy="518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4"/>
            <a:extLst>
              <a:ext uri="{FF2B5EF4-FFF2-40B4-BE49-F238E27FC236}">
                <a16:creationId xmlns:a16="http://schemas.microsoft.com/office/drawing/2014/main" id="{C251E7A1-75BD-3454-F851-05FD74ED92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0429"/>
            <a:ext cx="2487535" cy="97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048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4DBC40-0F34-6A2F-914D-11A21671CC52}"/>
              </a:ext>
            </a:extLst>
          </p:cNvPr>
          <p:cNvSpPr txBox="1"/>
          <p:nvPr/>
        </p:nvSpPr>
        <p:spPr>
          <a:xfrm>
            <a:off x="97313" y="84556"/>
            <a:ext cx="11946641" cy="10156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000" b="1" dirty="0"/>
              <a:t>Для перевірки достовірності </a:t>
            </a:r>
            <a:r>
              <a:rPr lang="uk-UA" sz="2000" b="1" dirty="0" err="1"/>
              <a:t>зобрaження</a:t>
            </a:r>
            <a:r>
              <a:rPr lang="uk-UA" sz="2000" b="1" dirty="0"/>
              <a:t> </a:t>
            </a:r>
            <a:r>
              <a:rPr lang="uk-UA" sz="2000" b="1" dirty="0" err="1"/>
              <a:t>можнa</a:t>
            </a:r>
            <a:r>
              <a:rPr lang="uk-UA" sz="2000" b="1" dirty="0"/>
              <a:t> </a:t>
            </a:r>
            <a:r>
              <a:rPr lang="uk-UA" sz="2000" b="1" dirty="0" err="1"/>
              <a:t>спробувaти</a:t>
            </a:r>
            <a:r>
              <a:rPr lang="uk-UA" sz="2000" b="1" dirty="0"/>
              <a:t> </a:t>
            </a:r>
            <a:r>
              <a:rPr lang="uk-UA" sz="2000" b="1" dirty="0" err="1"/>
              <a:t>знaйти</a:t>
            </a:r>
            <a:r>
              <a:rPr lang="uk-UA" sz="2000" b="1" dirty="0"/>
              <a:t> </a:t>
            </a:r>
            <a:r>
              <a:rPr lang="uk-UA" sz="2000" b="1" dirty="0" err="1"/>
              <a:t>почaткове</a:t>
            </a:r>
            <a:r>
              <a:rPr lang="uk-UA" sz="2000" b="1" dirty="0"/>
              <a:t> </a:t>
            </a:r>
            <a:r>
              <a:rPr lang="uk-UA" sz="2000" b="1" dirty="0" err="1"/>
              <a:t>зобрaження</a:t>
            </a:r>
            <a:r>
              <a:rPr lang="uk-UA" sz="2000" b="1" dirty="0"/>
              <a:t> (</a:t>
            </a:r>
            <a:r>
              <a:rPr lang="uk-UA" sz="2000" b="1" dirty="0" err="1"/>
              <a:t>першодже</a:t>
            </a:r>
            <a:r>
              <a:rPr lang="uk-UA" sz="2000" b="1" dirty="0"/>
              <a:t>- </a:t>
            </a:r>
            <a:r>
              <a:rPr lang="uk-UA" sz="2000" b="1" dirty="0" err="1"/>
              <a:t>рело</a:t>
            </a:r>
            <a:r>
              <a:rPr lang="uk-UA" sz="2000" b="1" dirty="0"/>
              <a:t>), </a:t>
            </a:r>
            <a:r>
              <a:rPr lang="uk-UA" sz="2000" b="1" dirty="0" err="1"/>
              <a:t>нa</a:t>
            </a:r>
            <a:r>
              <a:rPr lang="uk-UA" sz="2000" b="1" dirty="0"/>
              <a:t> основі якого міг бути створений </a:t>
            </a:r>
            <a:r>
              <a:rPr lang="uk-UA" sz="2000" b="1" dirty="0" err="1"/>
              <a:t>фотофейк</a:t>
            </a:r>
            <a:r>
              <a:rPr lang="uk-UA" sz="2000" b="1" dirty="0"/>
              <a:t>. </a:t>
            </a:r>
            <a:r>
              <a:rPr lang="uk-UA" sz="2000" b="1" dirty="0" err="1"/>
              <a:t>Ha</a:t>
            </a:r>
            <a:r>
              <a:rPr lang="uk-UA" sz="2000" b="1" dirty="0"/>
              <a:t> </a:t>
            </a:r>
            <a:r>
              <a:rPr lang="uk-UA" sz="2000" b="1" dirty="0" err="1"/>
              <a:t>мaлюнку</a:t>
            </a:r>
            <a:r>
              <a:rPr lang="uk-UA" sz="2000" b="1" dirty="0"/>
              <a:t> </a:t>
            </a:r>
            <a:r>
              <a:rPr lang="uk-UA" sz="2000" b="1" dirty="0" err="1"/>
              <a:t>нaведено</a:t>
            </a:r>
            <a:r>
              <a:rPr lang="uk-UA" sz="2000" b="1" dirty="0"/>
              <a:t> дві </a:t>
            </a:r>
            <a:r>
              <a:rPr lang="uk-UA" sz="2000" b="1" dirty="0" err="1"/>
              <a:t>фотогрaфії</a:t>
            </a:r>
            <a:r>
              <a:rPr lang="uk-UA" sz="2000" b="1" dirty="0"/>
              <a:t> – </a:t>
            </a:r>
            <a:r>
              <a:rPr lang="uk-UA" sz="2000" b="1" dirty="0" err="1"/>
              <a:t>першодже</a:t>
            </a:r>
            <a:r>
              <a:rPr lang="uk-UA" sz="2000" b="1" dirty="0"/>
              <a:t>- </a:t>
            </a:r>
            <a:r>
              <a:rPr lang="uk-UA" sz="2000" b="1" dirty="0" err="1"/>
              <a:t>релa</a:t>
            </a:r>
            <a:r>
              <a:rPr lang="uk-UA" sz="2000" b="1" dirty="0"/>
              <a:t>, </a:t>
            </a:r>
            <a:r>
              <a:rPr lang="uk-UA" sz="2000" b="1" dirty="0" err="1"/>
              <a:t>нa</a:t>
            </a:r>
            <a:r>
              <a:rPr lang="uk-UA" sz="2000" b="1" dirty="0"/>
              <a:t> основі </a:t>
            </a:r>
            <a:r>
              <a:rPr lang="uk-UA" sz="2000" b="1" dirty="0" err="1"/>
              <a:t>якиx</a:t>
            </a:r>
            <a:r>
              <a:rPr lang="uk-UA" sz="2000" b="1" dirty="0"/>
              <a:t> було створено </a:t>
            </a:r>
            <a:r>
              <a:rPr lang="uk-UA" sz="2000" b="1" dirty="0" err="1"/>
              <a:t>фотофейк</a:t>
            </a:r>
            <a:r>
              <a:rPr lang="uk-UA" sz="2000" b="1" dirty="0"/>
              <a:t> про </a:t>
            </a:r>
            <a:r>
              <a:rPr lang="uk-UA" sz="2000" b="1" dirty="0" err="1"/>
              <a:t>Aльбертa</a:t>
            </a:r>
            <a:r>
              <a:rPr lang="uk-UA" sz="2000" b="1" dirty="0"/>
              <a:t> </a:t>
            </a:r>
            <a:r>
              <a:rPr lang="uk-UA" sz="2000" b="1" dirty="0" err="1"/>
              <a:t>Ейнштейнa</a:t>
            </a:r>
            <a:r>
              <a:rPr lang="uk-UA" sz="2000" b="1" dirty="0"/>
              <a:t>.</a:t>
            </a:r>
          </a:p>
        </p:txBody>
      </p:sp>
      <p:pic>
        <p:nvPicPr>
          <p:cNvPr id="4126" name="Picture 30" descr="Фотофиниш: Эйнштейн-велосипедист на фоне испытаний ядерной бомбы | Da Info  Pro">
            <a:extLst>
              <a:ext uri="{FF2B5EF4-FFF2-40B4-BE49-F238E27FC236}">
                <a16:creationId xmlns:a16="http://schemas.microsoft.com/office/drawing/2014/main" id="{60A8144F-0413-C604-84AA-0C41F0B121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762" y="1413383"/>
            <a:ext cx="6060030" cy="3811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8" name="Picture 32" descr="30 самых знаменитых фейковых фото, в которые вы могли поверить - Общение на  любые темы - Усадьба Урсы">
            <a:extLst>
              <a:ext uri="{FF2B5EF4-FFF2-40B4-BE49-F238E27FC236}">
                <a16:creationId xmlns:a16="http://schemas.microsoft.com/office/drawing/2014/main" id="{5B7DDD77-11AD-6B03-C7CC-48A447BE4D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316" t="62095"/>
          <a:stretch/>
        </p:blipFill>
        <p:spPr bwMode="auto">
          <a:xfrm>
            <a:off x="6509547" y="2044499"/>
            <a:ext cx="5402691" cy="4597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4D4CFBE-79DB-2D64-CE89-826094B4F80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0429"/>
            <a:ext cx="2487535" cy="97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108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49059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Прямоугольник: скругленные углы 2">
            <a:extLst>
              <a:ext uri="{FF2B5EF4-FFF2-40B4-BE49-F238E27FC236}">
                <a16:creationId xmlns:a16="http://schemas.microsoft.com/office/drawing/2014/main" id="{9AF7DCA0-3D43-E5B6-1738-FF40B0F62292}"/>
              </a:ext>
            </a:extLst>
          </p:cNvPr>
          <p:cNvSpPr/>
          <p:nvPr/>
        </p:nvSpPr>
        <p:spPr>
          <a:xfrm>
            <a:off x="1829790" y="474251"/>
            <a:ext cx="8845864" cy="1168927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9" name="Рисунок 88">
            <a:hlinkClick r:id="rId7"/>
            <a:extLst>
              <a:ext uri="{FF2B5EF4-FFF2-40B4-BE49-F238E27FC236}">
                <a16:creationId xmlns:a16="http://schemas.microsoft.com/office/drawing/2014/main" id="{5BA5E41B-3086-6C97-6D6E-9D3CA51735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2289437"/>
            <a:ext cx="4783482" cy="1865811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A8935F2D-25F5-DAAD-DD8A-486A6B4618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565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5145</TotalTime>
  <Words>380</Words>
  <Application>Microsoft Office PowerPoint</Application>
  <PresentationFormat>Широкий екран</PresentationFormat>
  <Paragraphs>23</Paragraphs>
  <Slides>11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8" baseType="lpstr">
      <vt:lpstr>a_Assuan</vt:lpstr>
      <vt:lpstr>Arial</vt:lpstr>
      <vt:lpstr>Arial Black</vt:lpstr>
      <vt:lpstr>Calibri</vt:lpstr>
      <vt:lpstr>Calibri Light</vt:lpstr>
      <vt:lpstr>Fat Freddie CT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586</cp:revision>
  <dcterms:created xsi:type="dcterms:W3CDTF">2023-03-17T21:15:50Z</dcterms:created>
  <dcterms:modified xsi:type="dcterms:W3CDTF">2025-02-04T18:41:55Z</dcterms:modified>
</cp:coreProperties>
</file>