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96" r:id="rId3"/>
    <p:sldId id="297" r:id="rId4"/>
    <p:sldId id="265" r:id="rId5"/>
    <p:sldId id="32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3333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17.09.2022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hyperlink" Target="https://www.youtube.com/channel/UCYtu9EnlIk3Nph-Yj_nHd6A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hdphoto" Target="../media/hdphoto4.wdp"/><Relationship Id="rId3" Type="http://schemas.openxmlformats.org/officeDocument/2006/relationships/image" Target="../media/image9.png"/><Relationship Id="rId7" Type="http://schemas.microsoft.com/office/2007/relationships/hdphoto" Target="../media/hdphoto1.wdp"/><Relationship Id="rId12" Type="http://schemas.openxmlformats.org/officeDocument/2006/relationships/image" Target="../media/image15.png"/><Relationship Id="rId17" Type="http://schemas.openxmlformats.org/officeDocument/2006/relationships/image" Target="../media/image4.png"/><Relationship Id="rId2" Type="http://schemas.openxmlformats.org/officeDocument/2006/relationships/image" Target="../media/image8.jpeg"/><Relationship Id="rId16" Type="http://schemas.openxmlformats.org/officeDocument/2006/relationships/hyperlink" Target="https://www.youtube.com/channel/UCYtu9EnlIk3Nph-Yj_nHd6A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microsoft.com/office/2007/relationships/hdphoto" Target="../media/hdphoto3.wdp"/><Relationship Id="rId5" Type="http://schemas.openxmlformats.org/officeDocument/2006/relationships/image" Target="../media/image11.jpeg"/><Relationship Id="rId15" Type="http://schemas.microsoft.com/office/2007/relationships/hdphoto" Target="../media/hdphoto5.wdp"/><Relationship Id="rId10" Type="http://schemas.openxmlformats.org/officeDocument/2006/relationships/image" Target="../media/image14.png"/><Relationship Id="rId4" Type="http://schemas.openxmlformats.org/officeDocument/2006/relationships/image" Target="../media/image10.png"/><Relationship Id="rId9" Type="http://schemas.microsoft.com/office/2007/relationships/hdphoto" Target="../media/hdphoto2.wdp"/><Relationship Id="rId1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www.youtube.com/channel/UCYtu9EnlIk3Nph-Yj_nHd6A" TargetMode="Externa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hyperlink" Target="https://www.youtube.com/channel/UCYtu9EnlIk3Nph-Yj_nHd6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youtu.be/EYD5Zu66MnQ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282C61-0D1E-4330-8CE4-DC77F7D371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55" t="39287" r="24127" b="45367"/>
          <a:stretch/>
        </p:blipFill>
        <p:spPr>
          <a:xfrm>
            <a:off x="0" y="4313"/>
            <a:ext cx="5805577" cy="1052423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9196162" y="-3827"/>
            <a:ext cx="2842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2</a:t>
            </a:r>
            <a:endParaRPr lang="ru-RU" sz="5400" b="1" i="1" cap="none" spc="50" dirty="0">
              <a:ln w="28575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053751" y="1621760"/>
            <a:ext cx="913824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Повідомлення. Інформація. Дані. Інформаційні процеси</a:t>
            </a:r>
          </a:p>
        </p:txBody>
      </p:sp>
      <p:pic>
        <p:nvPicPr>
          <p:cNvPr id="17" name="Рисунок 16">
            <a:hlinkClick r:id="rId4"/>
            <a:extLst>
              <a:ext uri="{FF2B5EF4-FFF2-40B4-BE49-F238E27FC236}">
                <a16:creationId xmlns:a16="http://schemas.microsoft.com/office/drawing/2014/main" id="{12201F27-D432-467B-AB37-A6690D7DB6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453" y="6034098"/>
            <a:ext cx="1298291" cy="506402"/>
          </a:xfrm>
          <a:prstGeom prst="rect">
            <a:avLst/>
          </a:prstGeom>
        </p:spPr>
      </p:pic>
      <p:pic>
        <p:nvPicPr>
          <p:cNvPr id="10" name="Рисунок 9">
            <a:hlinkClick r:id="rId4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05577" y="-3827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3957255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5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E3C2D15-F5DA-41DA-B9A4-E0F1817D1150}"/>
              </a:ext>
            </a:extLst>
          </p:cNvPr>
          <p:cNvGrpSpPr/>
          <p:nvPr/>
        </p:nvGrpSpPr>
        <p:grpSpPr>
          <a:xfrm>
            <a:off x="232911" y="1906438"/>
            <a:ext cx="10101534" cy="707886"/>
            <a:chOff x="232911" y="1906438"/>
            <a:chExt cx="10101534" cy="707886"/>
          </a:xfrm>
        </p:grpSpPr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id="{5591C28C-274C-47FE-9192-3B39CBDAC6D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25118" t="40126" r="24646" b="53615"/>
            <a:stretch/>
          </p:blipFill>
          <p:spPr>
            <a:xfrm>
              <a:off x="232911" y="1906438"/>
              <a:ext cx="10101534" cy="70788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D6EEE4B4-BFC4-49F4-B54F-79C4526C1BE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9984" t="43215" r="47056" b="53615"/>
            <a:stretch/>
          </p:blipFill>
          <p:spPr>
            <a:xfrm>
              <a:off x="5283678" y="1906438"/>
              <a:ext cx="595223" cy="358516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15" name="Picture 12" descr="TopLibStory: 8 правил телефонних розмов">
            <a:extLst>
              <a:ext uri="{FF2B5EF4-FFF2-40B4-BE49-F238E27FC236}">
                <a16:creationId xmlns:a16="http://schemas.microsoft.com/office/drawing/2014/main" id="{3834B7A6-5B42-44B7-AFAA-4965B50A7A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4369" y="4595543"/>
            <a:ext cx="2103215" cy="206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Попереджувальні знаки - ПДР України 2021">
            <a:extLst>
              <a:ext uri="{FF2B5EF4-FFF2-40B4-BE49-F238E27FC236}">
                <a16:creationId xmlns:a16="http://schemas.microsoft.com/office/drawing/2014/main" id="{2F504674-9C8C-46EF-AC36-8D8142979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63" y="2694522"/>
            <a:ext cx="1967140" cy="175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Розробка плану евакуації при пожежі, ціна 300 грн - Prom.ua (ID#1468776306)">
            <a:extLst>
              <a:ext uri="{FF2B5EF4-FFF2-40B4-BE49-F238E27FC236}">
                <a16:creationId xmlns:a16="http://schemas.microsoft.com/office/drawing/2014/main" id="{7BBF8705-7FA4-4EAB-B134-9D04CEFFF7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0" y="4674329"/>
            <a:ext cx="2927623" cy="205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Почему смайлики в рабочих письмах — это признак некомпетентности">
            <a:extLst>
              <a:ext uri="{FF2B5EF4-FFF2-40B4-BE49-F238E27FC236}">
                <a16:creationId xmlns:a16="http://schemas.microsoft.com/office/drawing/2014/main" id="{55415276-54F1-4B67-BA2D-DD2414229E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233" y="2721135"/>
            <a:ext cx="2557785" cy="187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Розмова з пацієнтом: Що доктор чітко говорить та пацієнт чітко не розуміє.  – Практична Психологія Здоров'я">
            <a:extLst>
              <a:ext uri="{FF2B5EF4-FFF2-40B4-BE49-F238E27FC236}">
                <a16:creationId xmlns:a16="http://schemas.microsoft.com/office/drawing/2014/main" id="{5BA291C3-7828-4CB6-A13B-AD4CBB894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582" y="4797670"/>
            <a:ext cx="2902813" cy="19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Світлофор: завжди на сторожі дорожнього руху | Компания СЭА">
            <a:extLst>
              <a:ext uri="{FF2B5EF4-FFF2-40B4-BE49-F238E27FC236}">
                <a16:creationId xmlns:a16="http://schemas.microsoft.com/office/drawing/2014/main" id="{2A6C85CD-DF25-4460-9454-DEEE7AD215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763"/>
          <a:stretch/>
        </p:blipFill>
        <p:spPr bwMode="auto">
          <a:xfrm>
            <a:off x="3128957" y="3018019"/>
            <a:ext cx="1682928" cy="1936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6"/>
            <a:extLst>
              <a:ext uri="{FF2B5EF4-FFF2-40B4-BE49-F238E27FC236}">
                <a16:creationId xmlns:a16="http://schemas.microsoft.com/office/drawing/2014/main" id="{3733B451-1700-5AB9-DF5A-DE44DBA0D8D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1035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2794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91C28C-274C-47FE-9192-3B39CBDAC6D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118" t="46609" r="24646" b="48962"/>
          <a:stretch/>
        </p:blipFill>
        <p:spPr>
          <a:xfrm>
            <a:off x="388187" y="2170682"/>
            <a:ext cx="9859994" cy="5009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AB5FA70-FC0E-44C5-AAC7-E110BAB898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118" t="50256" r="24646" b="42264"/>
          <a:stretch/>
        </p:blipFill>
        <p:spPr>
          <a:xfrm>
            <a:off x="388187" y="3027872"/>
            <a:ext cx="9859994" cy="84610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Рисунок 8">
            <a:hlinkClick r:id="rId5"/>
            <a:extLst>
              <a:ext uri="{FF2B5EF4-FFF2-40B4-BE49-F238E27FC236}">
                <a16:creationId xmlns:a16="http://schemas.microsoft.com/office/drawing/2014/main" id="{763BB9D0-1611-D242-AD6D-2963455C0F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1035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64105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0008979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Людина отримує повідомлення з навколишнього світу, використовуючи свої органи чуття.</a:t>
            </a:r>
            <a:endParaRPr lang="ru-RU" sz="2800" b="1" i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5825F32-E9A7-41A8-9A21-6BC7D9F6B3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854" t="23773" r="22736" b="20504"/>
          <a:stretch/>
        </p:blipFill>
        <p:spPr>
          <a:xfrm>
            <a:off x="1075964" y="1371599"/>
            <a:ext cx="9152626" cy="5272579"/>
          </a:xfrm>
          <a:prstGeom prst="rect">
            <a:avLst/>
          </a:prstGeom>
        </p:spPr>
      </p:pic>
      <p:pic>
        <p:nvPicPr>
          <p:cNvPr id="4" name="Рисунок 3">
            <a:hlinkClick r:id="rId4"/>
            <a:extLst>
              <a:ext uri="{FF2B5EF4-FFF2-40B4-BE49-F238E27FC236}">
                <a16:creationId xmlns:a16="http://schemas.microsoft.com/office/drawing/2014/main" id="{20D76CFC-7354-F209-004B-F68F437A85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1035" y="129307"/>
            <a:ext cx="1298291" cy="506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1774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423027" y="1999715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2"/>
            <a:extLst>
              <a:ext uri="{FF2B5EF4-FFF2-40B4-BE49-F238E27FC236}">
                <a16:creationId xmlns:a16="http://schemas.microsoft.com/office/drawing/2014/main" id="{10466361-EB00-613E-408E-6D445EAA4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401" y="349621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36</Words>
  <Application>Microsoft Office PowerPoint</Application>
  <PresentationFormat>Широкий екран</PresentationFormat>
  <Paragraphs>7</Paragraphs>
  <Slides>5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5</vt:i4>
      </vt:variant>
    </vt:vector>
  </HeadingPairs>
  <TitlesOfParts>
    <vt:vector size="10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56</cp:revision>
  <dcterms:created xsi:type="dcterms:W3CDTF">2022-06-24T20:27:06Z</dcterms:created>
  <dcterms:modified xsi:type="dcterms:W3CDTF">2022-09-17T17:34:14Z</dcterms:modified>
</cp:coreProperties>
</file>