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65" r:id="rId4"/>
    <p:sldId id="386" r:id="rId5"/>
    <p:sldId id="336" r:id="rId6"/>
    <p:sldId id="388" r:id="rId7"/>
    <p:sldId id="32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9FA7"/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1a_VuKHdIZ4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1a_VuKHdIZ4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hyperlink" Target="https://youtu.be/1a_VuKHdIZ4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youtu.be/1a_VuKHdIZ4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1a_VuKHdIZ4" TargetMode="External"/><Relationship Id="rId5" Type="http://schemas.openxmlformats.org/officeDocument/2006/relationships/image" Target="../media/image15.gif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1a_VuKHdIZ4" TargetMode="Externa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1a_VuKHdIZ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2</a:t>
            </a:r>
            <a:r>
              <a:rPr lang="en-US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3</a:t>
            </a:r>
            <a:endParaRPr lang="ru-RU" sz="5400" b="1" i="1" cap="none" spc="50" dirty="0">
              <a:ln w="2857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036987" y="1655944"/>
            <a:ext cx="903362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Друк</a:t>
            </a:r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 текстового документа. Практична робота №3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67629E-F809-4988-92BC-8A3A86A753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31" t="45283" r="24222" b="38556"/>
          <a:stretch/>
        </p:blipFill>
        <p:spPr>
          <a:xfrm>
            <a:off x="0" y="9240"/>
            <a:ext cx="5874588" cy="115492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CE8674D1-5A79-49A4-30B0-AFBBC0AE7A6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57" y="5887217"/>
            <a:ext cx="1930187" cy="7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27025" y="2190834"/>
            <a:ext cx="2327696" cy="4655392"/>
          </a:xfrm>
          <a:prstGeom prst="rect">
            <a:avLst/>
          </a:prstGeom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1B95DC06-A327-630F-03D3-02838B8D808E}"/>
              </a:ext>
            </a:extLst>
          </p:cNvPr>
          <p:cNvGrpSpPr/>
          <p:nvPr/>
        </p:nvGrpSpPr>
        <p:grpSpPr>
          <a:xfrm>
            <a:off x="307799" y="1959547"/>
            <a:ext cx="10156043" cy="1077218"/>
            <a:chOff x="241539" y="1910284"/>
            <a:chExt cx="10196423" cy="1077218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6447DC8E-8CE0-2378-D31F-7D69C760BBD6}"/>
                </a:ext>
              </a:extLst>
            </p:cNvPr>
            <p:cNvSpPr/>
            <p:nvPr/>
          </p:nvSpPr>
          <p:spPr>
            <a:xfrm>
              <a:off x="241539" y="1910284"/>
              <a:ext cx="9676084" cy="1077218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C5A90F29-B360-8DC8-07E0-F492C42E9A10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5E0E471-6DB8-42F8-F241-DF355B5CA8AE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Яка кінцева мета створення більшості текстових документів?</a:t>
              </a:r>
              <a:endParaRPr lang="ru-RU" sz="3000" dirty="0"/>
            </a:p>
          </p:txBody>
        </p:sp>
      </p:grpSp>
      <p:pic>
        <p:nvPicPr>
          <p:cNvPr id="1026" name="Picture 2" descr="Ксерокопія, друк, скан документів по 2 грн, Лівобережна">
            <a:extLst>
              <a:ext uri="{FF2B5EF4-FFF2-40B4-BE49-F238E27FC236}">
                <a16:creationId xmlns:a16="http://schemas.microsoft.com/office/drawing/2014/main" id="{142A947F-F57F-A220-2C13-CD29E1545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08" y="3119397"/>
            <a:ext cx="5570823" cy="3626838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6"/>
            <a:extLst>
              <a:ext uri="{FF2B5EF4-FFF2-40B4-BE49-F238E27FC236}">
                <a16:creationId xmlns:a16="http://schemas.microsoft.com/office/drawing/2014/main" id="{E9B9E8B8-38D5-07C7-B132-308C6905B0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2" y="6080953"/>
            <a:ext cx="1930187" cy="7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Щоб побачити, як буде виглядати документ на папері, його слід переглянути у </a:t>
            </a:r>
            <a:r>
              <a:rPr lang="uk-UA" sz="2800" b="1" dirty="0">
                <a:solidFill>
                  <a:srgbClr val="FF0000"/>
                </a:solidFill>
              </a:rPr>
              <a:t>зменшеному масштабі </a:t>
            </a:r>
            <a:r>
              <a:rPr lang="uk-UA" sz="2800" b="1" i="1" dirty="0"/>
              <a:t>з відображенням однієї чи кількох сторінок.</a:t>
            </a:r>
            <a:endParaRPr lang="ru-RU" sz="2800" b="1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28" y="2202608"/>
            <a:ext cx="2327696" cy="46553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464E373-EDF0-60B9-23DE-079868B893A2}"/>
              </a:ext>
            </a:extLst>
          </p:cNvPr>
          <p:cNvSpPr txBox="1"/>
          <p:nvPr/>
        </p:nvSpPr>
        <p:spPr>
          <a:xfrm>
            <a:off x="3804249" y="2022063"/>
            <a:ext cx="807109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Робиться це за таким алгоритмом.</a:t>
            </a:r>
            <a:endParaRPr lang="ru-RU" sz="2800" b="1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DCDF403-23F4-6ACE-91E1-A30598D5357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147" t="38239" r="23514" b="45157"/>
          <a:stretch/>
        </p:blipFill>
        <p:spPr>
          <a:xfrm>
            <a:off x="2389418" y="2613803"/>
            <a:ext cx="9485921" cy="1630393"/>
          </a:xfrm>
          <a:prstGeom prst="rect">
            <a:avLst/>
          </a:prstGeom>
        </p:spPr>
      </p:pic>
      <p:pic>
        <p:nvPicPr>
          <p:cNvPr id="3078" name="Picture 6" descr="Какая бумага подходит для ксерокса и принтера?">
            <a:extLst>
              <a:ext uri="{FF2B5EF4-FFF2-40B4-BE49-F238E27FC236}">
                <a16:creationId xmlns:a16="http://schemas.microsoft.com/office/drawing/2014/main" id="{4DB501BF-F239-71BC-FAED-EBBBC2F00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877" y="4244196"/>
            <a:ext cx="5455555" cy="2500463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9219295F-5F26-2599-68EC-843D5ABBC7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2" y="6080953"/>
            <a:ext cx="1930187" cy="7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ndicam 2022-07-26 16-27-30-274">
            <a:hlinkClick r:id="" action="ppaction://media"/>
            <a:extLst>
              <a:ext uri="{FF2B5EF4-FFF2-40B4-BE49-F238E27FC236}">
                <a16:creationId xmlns:a16="http://schemas.microsoft.com/office/drawing/2014/main" id="{974AE308-1BC9-365A-F470-3C3C3B4F3DC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>
            <a:lum bright="-2000" contrast="10000"/>
          </a:blip>
          <a:srcRect b="3722"/>
          <a:stretch/>
        </p:blipFill>
        <p:spPr>
          <a:xfrm>
            <a:off x="161869" y="191640"/>
            <a:ext cx="11840501" cy="641236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02327" y="2202608"/>
            <a:ext cx="2327696" cy="4655392"/>
          </a:xfrm>
          <a:prstGeom prst="rect">
            <a:avLst/>
          </a:prstGeom>
        </p:spPr>
      </p:pic>
      <p:pic>
        <p:nvPicPr>
          <p:cNvPr id="4" name="Рисунок 3">
            <a:hlinkClick r:id="rId6"/>
            <a:extLst>
              <a:ext uri="{FF2B5EF4-FFF2-40B4-BE49-F238E27FC236}">
                <a16:creationId xmlns:a16="http://schemas.microsoft.com/office/drawing/2014/main" id="{DED3C3FD-1FD7-0EFF-CB3C-0DE7788FC5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2" y="6080953"/>
            <a:ext cx="1930187" cy="7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4024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 mute="1">
                <p:cTn id="1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8255478" y="326341"/>
            <a:ext cx="3688871" cy="31085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Також можна переглянути документ у режимі </a:t>
            </a:r>
            <a:r>
              <a:rPr lang="uk-UA" sz="2800" b="1" dirty="0">
                <a:solidFill>
                  <a:srgbClr val="FF0000"/>
                </a:solidFill>
              </a:rPr>
              <a:t>Попередній перегляд</a:t>
            </a:r>
            <a:r>
              <a:rPr lang="uk-UA" sz="2800" b="1" i="1" dirty="0"/>
              <a:t>. Для цього слід виконати </a:t>
            </a:r>
            <a:r>
              <a:rPr lang="uk-UA" sz="2800" b="1" dirty="0">
                <a:solidFill>
                  <a:srgbClr val="FF0000"/>
                </a:solidFill>
              </a:rPr>
              <a:t>Файл </a:t>
            </a:r>
            <a:r>
              <a:rPr lang="en-US" sz="2800" b="1" dirty="0">
                <a:solidFill>
                  <a:srgbClr val="FF0000"/>
                </a:solidFill>
              </a:rPr>
              <a:t>=&gt;</a:t>
            </a:r>
            <a:r>
              <a:rPr lang="uk-UA" sz="2800" b="1" dirty="0">
                <a:solidFill>
                  <a:srgbClr val="FF0000"/>
                </a:solidFill>
              </a:rPr>
              <a:t> Друк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DE8CCC0-8085-52D8-6712-EBB1DA9013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37877" b="7924"/>
          <a:stretch/>
        </p:blipFill>
        <p:spPr>
          <a:xfrm>
            <a:off x="146648" y="189781"/>
            <a:ext cx="7884401" cy="657332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DF26AE7-E16F-D373-982B-D993A0271A1F}"/>
              </a:ext>
            </a:extLst>
          </p:cNvPr>
          <p:cNvSpPr/>
          <p:nvPr/>
        </p:nvSpPr>
        <p:spPr>
          <a:xfrm>
            <a:off x="3909204" y="962267"/>
            <a:ext cx="4121845" cy="5800841"/>
          </a:xfrm>
          <a:prstGeom prst="roundRect">
            <a:avLst>
              <a:gd name="adj" fmla="val 4772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8B8A918-525A-4712-9FAB-4EA6677C4C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627" y="2068899"/>
            <a:ext cx="2394551" cy="4789101"/>
          </a:xfrm>
          <a:prstGeom prst="rect">
            <a:avLst/>
          </a:prstGeom>
        </p:spPr>
      </p:pic>
      <p:pic>
        <p:nvPicPr>
          <p:cNvPr id="7172" name="Picture 4" descr="Гифка принтер, печатает, печать,  gif картинки, напечатанный, конец, впечатляющий, fim, фин,  гиф анимация скачать бесплатно ">
            <a:extLst>
              <a:ext uri="{FF2B5EF4-FFF2-40B4-BE49-F238E27FC236}">
                <a16:creationId xmlns:a16="http://schemas.microsoft.com/office/drawing/2014/main" id="{6477F249-2BB1-31CB-6066-24BDC9BCD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680" y="3536183"/>
            <a:ext cx="3226925" cy="3226925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F06F998C-AB14-255F-0EBF-8E79955DDC2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2" y="6080953"/>
            <a:ext cx="1930187" cy="7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6011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172530" y="188318"/>
            <a:ext cx="7375583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Також тут можна налаштувати </a:t>
            </a:r>
          </a:p>
          <a:p>
            <a:r>
              <a:rPr lang="uk-UA" sz="2800" b="1" dirty="0">
                <a:solidFill>
                  <a:srgbClr val="FF0000"/>
                </a:solidFill>
              </a:rPr>
              <a:t>параметри друкування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CE55EB-5F0D-AFD8-27F6-02646B4E88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t="3648" r="77217" b="33711"/>
          <a:stretch/>
        </p:blipFill>
        <p:spPr>
          <a:xfrm>
            <a:off x="7798279" y="188318"/>
            <a:ext cx="4221192" cy="652842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DBB8AC-321C-C1C4-2C9B-C204B21C6FB8}"/>
              </a:ext>
            </a:extLst>
          </p:cNvPr>
          <p:cNvSpPr txBox="1"/>
          <p:nvPr/>
        </p:nvSpPr>
        <p:spPr>
          <a:xfrm>
            <a:off x="365258" y="2031895"/>
            <a:ext cx="4873923" cy="18158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1 – кількість копій.</a:t>
            </a:r>
          </a:p>
          <a:p>
            <a:r>
              <a:rPr lang="uk-UA" sz="2800" b="1" i="1" dirty="0"/>
              <a:t>2 – кнопка друкування.</a:t>
            </a:r>
          </a:p>
          <a:p>
            <a:r>
              <a:rPr lang="uk-UA" sz="2800" b="1" i="1" dirty="0"/>
              <a:t>3 – принтер.</a:t>
            </a:r>
          </a:p>
          <a:p>
            <a:r>
              <a:rPr lang="uk-UA" sz="2800" b="1" i="1" dirty="0"/>
              <a:t>4 – друк вибраних сторінок </a:t>
            </a:r>
            <a:endParaRPr lang="ru-RU" sz="2800" b="1" i="1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8B8A918-525A-4712-9FAB-4EA6677C4C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558" y="2068899"/>
            <a:ext cx="2394551" cy="4789101"/>
          </a:xfrm>
          <a:prstGeom prst="rect">
            <a:avLst/>
          </a:prstGeom>
        </p:spPr>
      </p:pic>
      <p:sp>
        <p:nvSpPr>
          <p:cNvPr id="6" name="Бульбашка прямої мови: овальна 5">
            <a:extLst>
              <a:ext uri="{FF2B5EF4-FFF2-40B4-BE49-F238E27FC236}">
                <a16:creationId xmlns:a16="http://schemas.microsoft.com/office/drawing/2014/main" id="{BD671C2C-AE51-F0A2-1DA2-400DF849E34D}"/>
              </a:ext>
            </a:extLst>
          </p:cNvPr>
          <p:cNvSpPr/>
          <p:nvPr/>
        </p:nvSpPr>
        <p:spPr>
          <a:xfrm>
            <a:off x="11425615" y="141255"/>
            <a:ext cx="534837" cy="519700"/>
          </a:xfrm>
          <a:prstGeom prst="wedgeEllipseCallout">
            <a:avLst>
              <a:gd name="adj1" fmla="val -58691"/>
              <a:gd name="adj2" fmla="val 86427"/>
            </a:avLst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1</a:t>
            </a:r>
          </a:p>
        </p:txBody>
      </p:sp>
      <p:sp>
        <p:nvSpPr>
          <p:cNvPr id="10" name="Бульбашка прямої мови: овальна 9">
            <a:extLst>
              <a:ext uri="{FF2B5EF4-FFF2-40B4-BE49-F238E27FC236}">
                <a16:creationId xmlns:a16="http://schemas.microsoft.com/office/drawing/2014/main" id="{12FB3ACF-D130-428D-E137-4C511B3844EE}"/>
              </a:ext>
            </a:extLst>
          </p:cNvPr>
          <p:cNvSpPr/>
          <p:nvPr/>
        </p:nvSpPr>
        <p:spPr>
          <a:xfrm>
            <a:off x="8854943" y="790053"/>
            <a:ext cx="534837" cy="519700"/>
          </a:xfrm>
          <a:prstGeom prst="wedgeEllipseCallout">
            <a:avLst>
              <a:gd name="adj1" fmla="val 94535"/>
              <a:gd name="adj2" fmla="val 59869"/>
            </a:avLst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2</a:t>
            </a:r>
          </a:p>
        </p:txBody>
      </p:sp>
      <p:sp>
        <p:nvSpPr>
          <p:cNvPr id="11" name="Бульбашка прямої мови: овальна 10">
            <a:extLst>
              <a:ext uri="{FF2B5EF4-FFF2-40B4-BE49-F238E27FC236}">
                <a16:creationId xmlns:a16="http://schemas.microsoft.com/office/drawing/2014/main" id="{449DB165-E57E-788A-7A9E-1F37BFA523AA}"/>
              </a:ext>
            </a:extLst>
          </p:cNvPr>
          <p:cNvSpPr/>
          <p:nvPr/>
        </p:nvSpPr>
        <p:spPr>
          <a:xfrm>
            <a:off x="8854943" y="2800029"/>
            <a:ext cx="534837" cy="519700"/>
          </a:xfrm>
          <a:prstGeom prst="wedgeEllipseCallout">
            <a:avLst>
              <a:gd name="adj1" fmla="val 96148"/>
              <a:gd name="adj2" fmla="val 63189"/>
            </a:avLst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4</a:t>
            </a:r>
          </a:p>
        </p:txBody>
      </p:sp>
      <p:sp>
        <p:nvSpPr>
          <p:cNvPr id="12" name="Бульбашка прямої мови: овальна 11">
            <a:extLst>
              <a:ext uri="{FF2B5EF4-FFF2-40B4-BE49-F238E27FC236}">
                <a16:creationId xmlns:a16="http://schemas.microsoft.com/office/drawing/2014/main" id="{48743023-8CA9-8C57-0C8F-5794987CD86A}"/>
              </a:ext>
            </a:extLst>
          </p:cNvPr>
          <p:cNvSpPr/>
          <p:nvPr/>
        </p:nvSpPr>
        <p:spPr>
          <a:xfrm>
            <a:off x="10890778" y="1421948"/>
            <a:ext cx="534837" cy="519700"/>
          </a:xfrm>
          <a:prstGeom prst="wedgeEllipseCallout">
            <a:avLst>
              <a:gd name="adj1" fmla="val -626"/>
              <a:gd name="adj2" fmla="val 112986"/>
            </a:avLst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3</a:t>
            </a:r>
          </a:p>
        </p:txBody>
      </p:sp>
      <p:pic>
        <p:nvPicPr>
          <p:cNvPr id="14" name="Рисунок 13">
            <a:hlinkClick r:id="rId5"/>
            <a:extLst>
              <a:ext uri="{FF2B5EF4-FFF2-40B4-BE49-F238E27FC236}">
                <a16:creationId xmlns:a16="http://schemas.microsoft.com/office/drawing/2014/main" id="{EFD4B709-EA33-2AD2-15E1-6BCA863D11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2" y="6080953"/>
            <a:ext cx="1930187" cy="7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6836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6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2349</TotalTime>
  <Words>106</Words>
  <Application>Microsoft Office PowerPoint</Application>
  <PresentationFormat>Широкий екран</PresentationFormat>
  <Paragraphs>19</Paragraphs>
  <Slides>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306</cp:revision>
  <dcterms:created xsi:type="dcterms:W3CDTF">2022-06-24T20:27:06Z</dcterms:created>
  <dcterms:modified xsi:type="dcterms:W3CDTF">2022-12-01T17:05:39Z</dcterms:modified>
</cp:coreProperties>
</file>