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341" r:id="rId3"/>
    <p:sldId id="265" r:id="rId4"/>
    <p:sldId id="344" r:id="rId5"/>
    <p:sldId id="345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97FF"/>
    <a:srgbClr val="3333FF"/>
    <a:srgbClr val="8FA0A8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hyperlink" Target="https://youtu.be/epwFGxaYOXw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12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epwFGxaYOXw" TargetMode="External"/><Relationship Id="rId5" Type="http://schemas.openxmlformats.org/officeDocument/2006/relationships/image" Target="../media/image11.png"/><Relationship Id="rId10" Type="http://schemas.microsoft.com/office/2007/relationships/hdphoto" Target="../media/hdphoto3.wdp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epwFGxaYOXw" TargetMode="External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epwFGxaYOXw" TargetMode="External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7.png"/><Relationship Id="rId10" Type="http://schemas.openxmlformats.org/officeDocument/2006/relationships/image" Target="../media/image7.png"/><Relationship Id="rId4" Type="http://schemas.microsoft.com/office/2007/relationships/hdphoto" Target="../media/hdphoto6.wdp"/><Relationship Id="rId9" Type="http://schemas.openxmlformats.org/officeDocument/2006/relationships/hyperlink" Target="https://youtu.be/epwFGxaYOX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epwFGxaYOXw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</a:t>
            </a:r>
            <a:r>
              <a:rPr lang="en-US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2</a:t>
            </a:r>
            <a:r>
              <a:rPr lang="uk-UA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7</a:t>
            </a:r>
            <a:endParaRPr lang="ru-RU" sz="5400" b="1" i="1" cap="none" spc="50" dirty="0">
              <a:ln w="2857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694107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Використання різних образів виконавця і різних виконавців 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у </a:t>
            </a:r>
            <a:r>
              <a:rPr lang="uk-UA" sz="54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проєктах</a:t>
            </a:r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 </a:t>
            </a:r>
            <a:r>
              <a:rPr lang="en-US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Scratch 3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781845-8229-B4D6-DBDB-676D12472D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428" t="20444" r="28714" b="64064"/>
          <a:stretch/>
        </p:blipFill>
        <p:spPr>
          <a:xfrm>
            <a:off x="0" y="-7521"/>
            <a:ext cx="5874588" cy="1194447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6E09B04A-1823-CB63-1275-E6F02540B6A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0080" y="5887217"/>
            <a:ext cx="2232664" cy="8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3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F2DF1BE-7BBA-7E48-B667-C22078B31F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572" t="33006" r="24286" b="60073"/>
          <a:stretch/>
        </p:blipFill>
        <p:spPr>
          <a:xfrm>
            <a:off x="348342" y="2021699"/>
            <a:ext cx="9254580" cy="71856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61993C0-421A-67C2-5DE0-2338845A073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236" t="34286" r="41928" b="23175"/>
          <a:stretch/>
        </p:blipFill>
        <p:spPr>
          <a:xfrm rot="21170853">
            <a:off x="267746" y="2947476"/>
            <a:ext cx="3469298" cy="225367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52B5332-4A75-2FB8-42AA-B0749C112C7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236" t="14857" r="41786" b="33968"/>
          <a:stretch/>
        </p:blipFill>
        <p:spPr>
          <a:xfrm rot="325253">
            <a:off x="3686065" y="4028896"/>
            <a:ext cx="3512995" cy="255146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C84D1BA-0302-7130-6A6F-EEBB0D5A968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235" t="22129" r="41572" b="31683"/>
          <a:stretch/>
        </p:blipFill>
        <p:spPr>
          <a:xfrm rot="21291986">
            <a:off x="7037585" y="2884320"/>
            <a:ext cx="3324042" cy="232200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 8">
            <a:hlinkClick r:id="rId11"/>
            <a:extLst>
              <a:ext uri="{FF2B5EF4-FFF2-40B4-BE49-F238E27FC236}">
                <a16:creationId xmlns:a16="http://schemas.microsoft.com/office/drawing/2014/main" id="{E580994B-D665-F37A-4B50-94FECD7155F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8" y="5996212"/>
            <a:ext cx="2232664" cy="8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4106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У середовищі </a:t>
            </a:r>
            <a:r>
              <a:rPr lang="en-US" sz="2800" b="1" dirty="0">
                <a:solidFill>
                  <a:srgbClr val="FF0000"/>
                </a:solidFill>
              </a:rPr>
              <a:t>Scratch 3</a:t>
            </a:r>
            <a:r>
              <a:rPr lang="uk-UA" sz="2800" b="1" dirty="0">
                <a:solidFill>
                  <a:srgbClr val="FF0000"/>
                </a:solidFill>
              </a:rPr>
              <a:t> </a:t>
            </a:r>
            <a:r>
              <a:rPr lang="uk-UA" sz="2800" b="1" i="1" dirty="0"/>
              <a:t>виконавці можуть мати кілька образів (костюмів). Виконавець у ході виконання проєкту може змінювати образи.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28" y="2102894"/>
            <a:ext cx="2327696" cy="465539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909324-7F69-766D-7216-B55E637DD1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60214" b="39047"/>
          <a:stretch/>
        </p:blipFill>
        <p:spPr>
          <a:xfrm>
            <a:off x="3196045" y="1811382"/>
            <a:ext cx="5634445" cy="485553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FE2D3014-D2E3-6284-1609-113F82C759F6}"/>
              </a:ext>
            </a:extLst>
          </p:cNvPr>
          <p:cNvSpPr/>
          <p:nvPr/>
        </p:nvSpPr>
        <p:spPr>
          <a:xfrm>
            <a:off x="3100251" y="2647405"/>
            <a:ext cx="1123406" cy="30654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C1DFA8AD-D35E-F19C-D512-D1E63A1D85ED}"/>
              </a:ext>
            </a:extLst>
          </p:cNvPr>
          <p:cNvSpPr/>
          <p:nvPr/>
        </p:nvSpPr>
        <p:spPr>
          <a:xfrm>
            <a:off x="6295729" y="3762102"/>
            <a:ext cx="1123406" cy="23687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E59E3441-E6D3-95B7-C67A-48EA344C13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8" y="5996212"/>
            <a:ext cx="2232664" cy="8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Для кожного виконавця існує набір його стандартних образів. Та до них можна додати й інші образи.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66740" y="2085492"/>
            <a:ext cx="2327696" cy="465539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2F20BB4-04F0-57E9-F141-8A92F40F7C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60357" b="39683"/>
          <a:stretch/>
        </p:blipFill>
        <p:spPr>
          <a:xfrm>
            <a:off x="2133600" y="1456508"/>
            <a:ext cx="6174377" cy="528437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FE2D3014-D2E3-6284-1609-113F82C759F6}"/>
              </a:ext>
            </a:extLst>
          </p:cNvPr>
          <p:cNvSpPr/>
          <p:nvPr/>
        </p:nvSpPr>
        <p:spPr>
          <a:xfrm>
            <a:off x="2238103" y="5473338"/>
            <a:ext cx="931817" cy="8752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BA1ADB6A-9E0B-8867-B9EC-1FB4CF516C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8" y="5996212"/>
            <a:ext cx="2232664" cy="8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3806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145" y="2102894"/>
            <a:ext cx="2327696" cy="4655392"/>
          </a:xfrm>
          <a:prstGeom prst="rect">
            <a:avLst/>
          </a:prstGeom>
        </p:spPr>
      </p:pic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92ADD115-6BBB-C0A1-DAA6-B2990811B4A5}"/>
              </a:ext>
            </a:extLst>
          </p:cNvPr>
          <p:cNvGrpSpPr/>
          <p:nvPr/>
        </p:nvGrpSpPr>
        <p:grpSpPr>
          <a:xfrm>
            <a:off x="507114" y="338372"/>
            <a:ext cx="11420476" cy="954107"/>
            <a:chOff x="454863" y="331286"/>
            <a:chExt cx="11420476" cy="954107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7522EF73-F086-4312-A5E8-0F30F52C0D8D}"/>
                </a:ext>
              </a:extLst>
            </p:cNvPr>
            <p:cNvSpPr txBox="1"/>
            <p:nvPr/>
          </p:nvSpPr>
          <p:spPr>
            <a:xfrm>
              <a:off x="454863" y="331286"/>
              <a:ext cx="11420476" cy="954107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uk-UA" sz="2800" b="1" i="1" dirty="0"/>
                <a:t>Для зміни чи додавання образу потрібно навести вказівник миші на кнопку </a:t>
              </a:r>
              <a:r>
                <a:rPr lang="uk-UA" sz="2800" b="1" dirty="0">
                  <a:solidFill>
                    <a:srgbClr val="FF0000"/>
                  </a:solidFill>
                </a:rPr>
                <a:t>Обрати образ         </a:t>
              </a:r>
              <a:r>
                <a:rPr lang="uk-UA" sz="2800" b="1" i="1" dirty="0"/>
                <a:t>. Відкриється панель з кнопками.</a:t>
              </a:r>
              <a:endParaRPr lang="ru-RU" sz="2800" b="1" i="1" dirty="0"/>
            </a:p>
          </p:txBody>
        </p:sp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88A3EB0E-2A84-016E-5631-D7720F928C3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7500" t="71365" r="83357" b="12762"/>
            <a:stretch/>
          </p:blipFill>
          <p:spPr>
            <a:xfrm>
              <a:off x="3931921" y="732604"/>
              <a:ext cx="566056" cy="552789"/>
            </a:xfrm>
            <a:prstGeom prst="rect">
              <a:avLst/>
            </a:prstGeom>
          </p:spPr>
        </p:pic>
      </p:grp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C8B2310-F68D-16EC-9407-42E48386F34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1454" r="56071" b="3746"/>
          <a:stretch/>
        </p:blipFill>
        <p:spPr>
          <a:xfrm>
            <a:off x="3640182" y="1363314"/>
            <a:ext cx="4385968" cy="532413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C1DFA8AD-D35E-F19C-D512-D1E63A1D85ED}"/>
              </a:ext>
            </a:extLst>
          </p:cNvPr>
          <p:cNvSpPr/>
          <p:nvPr/>
        </p:nvSpPr>
        <p:spPr>
          <a:xfrm>
            <a:off x="3744118" y="6201298"/>
            <a:ext cx="523082" cy="5569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0D3FDD0-B10F-3AD8-5A5F-D7A2C74393C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47619" r="74643" b="7810"/>
          <a:stretch/>
        </p:blipFill>
        <p:spPr>
          <a:xfrm>
            <a:off x="8287405" y="3006564"/>
            <a:ext cx="3553099" cy="351306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9307DF4B-B9C7-1E8E-9E63-3DAFBC57F96E}"/>
              </a:ext>
            </a:extLst>
          </p:cNvPr>
          <p:cNvSpPr/>
          <p:nvPr/>
        </p:nvSpPr>
        <p:spPr>
          <a:xfrm>
            <a:off x="8826487" y="2872012"/>
            <a:ext cx="2895250" cy="36476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ілка: вправо 14">
            <a:extLst>
              <a:ext uri="{FF2B5EF4-FFF2-40B4-BE49-F238E27FC236}">
                <a16:creationId xmlns:a16="http://schemas.microsoft.com/office/drawing/2014/main" id="{3967C66C-5516-5D02-A4DC-2A854902280B}"/>
              </a:ext>
            </a:extLst>
          </p:cNvPr>
          <p:cNvSpPr/>
          <p:nvPr/>
        </p:nvSpPr>
        <p:spPr>
          <a:xfrm rot="20554741">
            <a:off x="4201735" y="5468637"/>
            <a:ext cx="4804591" cy="298784"/>
          </a:xfrm>
          <a:prstGeom prst="rightArrow">
            <a:avLst>
              <a:gd name="adj1" fmla="val 50000"/>
              <a:gd name="adj2" fmla="val 14758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A493A39D-4775-01C3-5C94-9FA5A93C661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8" y="5996212"/>
            <a:ext cx="2232664" cy="8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311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2253</TotalTime>
  <Words>83</Words>
  <Application>Microsoft Office PowerPoint</Application>
  <PresentationFormat>Широкий екран</PresentationFormat>
  <Paragraphs>9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298</cp:revision>
  <dcterms:created xsi:type="dcterms:W3CDTF">2022-06-24T20:27:06Z</dcterms:created>
  <dcterms:modified xsi:type="dcterms:W3CDTF">2022-12-12T10:55:50Z</dcterms:modified>
</cp:coreProperties>
</file>