
<file path=[Content_Types].xml><?xml version="1.0" encoding="utf-8"?>
<Types xmlns="http://schemas.openxmlformats.org/package/2006/content-types"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434" r:id="rId3"/>
    <p:sldId id="452" r:id="rId4"/>
    <p:sldId id="321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3333FF"/>
    <a:srgbClr val="4D97FF"/>
    <a:srgbClr val="FFFF00"/>
    <a:srgbClr val="FF3399"/>
    <a:srgbClr val="8FA0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He_9sPWfFbE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7.png"/><Relationship Id="rId18" Type="http://schemas.openxmlformats.org/officeDocument/2006/relationships/image" Target="../media/image7.png"/><Relationship Id="rId3" Type="http://schemas.openxmlformats.org/officeDocument/2006/relationships/image" Target="../media/image9.jpeg"/><Relationship Id="rId7" Type="http://schemas.openxmlformats.org/officeDocument/2006/relationships/image" Target="../media/image13.svg"/><Relationship Id="rId12" Type="http://schemas.microsoft.com/office/2017/06/relationships/model3d" Target="../media/model3d2.glb"/><Relationship Id="rId17" Type="http://schemas.openxmlformats.org/officeDocument/2006/relationships/hyperlink" Target="https://youtu.be/He_9sPWfFbE" TargetMode="External"/><Relationship Id="rId2" Type="http://schemas.openxmlformats.org/officeDocument/2006/relationships/image" Target="../media/image8.jpe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6.png"/><Relationship Id="rId5" Type="http://schemas.openxmlformats.org/officeDocument/2006/relationships/image" Target="../media/image11.svg"/><Relationship Id="rId15" Type="http://schemas.openxmlformats.org/officeDocument/2006/relationships/image" Target="../media/image18.png"/><Relationship Id="rId10" Type="http://schemas.microsoft.com/office/2017/06/relationships/model3d" Target="../media/model3d1.glb"/><Relationship Id="rId4" Type="http://schemas.openxmlformats.org/officeDocument/2006/relationships/image" Target="../media/image10.png"/><Relationship Id="rId9" Type="http://schemas.openxmlformats.org/officeDocument/2006/relationships/image" Target="../media/image15.svg"/><Relationship Id="rId14" Type="http://schemas.microsoft.com/office/2017/06/relationships/model3d" Target="../media/model3d3.glb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microsoft.com/office/2007/relationships/hdphoto" Target="../media/hdphoto2.wdp"/><Relationship Id="rId7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microsoft.com/office/2007/relationships/hdphoto" Target="../media/hdphoto3.wdp"/><Relationship Id="rId10" Type="http://schemas.openxmlformats.org/officeDocument/2006/relationships/image" Target="../media/image7.png"/><Relationship Id="rId4" Type="http://schemas.openxmlformats.org/officeDocument/2006/relationships/image" Target="../media/image21.png"/><Relationship Id="rId9" Type="http://schemas.openxmlformats.org/officeDocument/2006/relationships/hyperlink" Target="https://youtu.be/He_9sPWfFb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He_9sPWfFb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36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2178458"/>
            <a:ext cx="890488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Вставлення на слайд графічних об’єктів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87CB098-8E94-3A82-B6D7-678DC1DC256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136" t="11302" r="24071" b="73206"/>
          <a:stretch/>
        </p:blipFill>
        <p:spPr>
          <a:xfrm>
            <a:off x="0" y="0"/>
            <a:ext cx="5874589" cy="11768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BD11AAA0-56E6-FA5F-BE2F-10D4FBD0320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7020" y="5965371"/>
            <a:ext cx="1905724" cy="74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6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Блок-схема: альтернативний процес 8">
            <a:extLst>
              <a:ext uri="{FF2B5EF4-FFF2-40B4-BE49-F238E27FC236}">
                <a16:creationId xmlns:a16="http://schemas.microsoft.com/office/drawing/2014/main" id="{55599654-07D5-ECF6-9EDD-A635869F4D72}"/>
              </a:ext>
            </a:extLst>
          </p:cNvPr>
          <p:cNvSpPr/>
          <p:nvPr/>
        </p:nvSpPr>
        <p:spPr>
          <a:xfrm>
            <a:off x="151909" y="1196944"/>
            <a:ext cx="2817222" cy="3101130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359069" y="183239"/>
            <a:ext cx="11536840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На слайди презентації можна вставляти графічні об’єкти різних видів.</a:t>
            </a:r>
            <a:endParaRPr lang="ru-RU" sz="2800" b="1" i="1" dirty="0"/>
          </a:p>
        </p:txBody>
      </p:sp>
      <p:sp>
        <p:nvSpPr>
          <p:cNvPr id="2" name="Овал 1">
            <a:extLst>
              <a:ext uri="{FF2B5EF4-FFF2-40B4-BE49-F238E27FC236}">
                <a16:creationId xmlns:a16="http://schemas.microsoft.com/office/drawing/2014/main" id="{D0751D19-C299-9AFE-E739-4646F1C0C173}"/>
              </a:ext>
            </a:extLst>
          </p:cNvPr>
          <p:cNvSpPr/>
          <p:nvPr/>
        </p:nvSpPr>
        <p:spPr>
          <a:xfrm>
            <a:off x="261800" y="1243575"/>
            <a:ext cx="1166949" cy="1204416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Рівнобедрений трикутник 3">
            <a:extLst>
              <a:ext uri="{FF2B5EF4-FFF2-40B4-BE49-F238E27FC236}">
                <a16:creationId xmlns:a16="http://schemas.microsoft.com/office/drawing/2014/main" id="{2A371CD6-A6C6-78C3-AD04-D1C371AC8644}"/>
              </a:ext>
            </a:extLst>
          </p:cNvPr>
          <p:cNvSpPr/>
          <p:nvPr/>
        </p:nvSpPr>
        <p:spPr>
          <a:xfrm>
            <a:off x="1276348" y="1281009"/>
            <a:ext cx="1619795" cy="1454331"/>
          </a:xfrm>
          <a:prstGeom prst="triangle">
            <a:avLst/>
          </a:prstGeom>
          <a:ln>
            <a:solidFill>
              <a:schemeClr val="bg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Блок-схема: збережені дані 5">
            <a:extLst>
              <a:ext uri="{FF2B5EF4-FFF2-40B4-BE49-F238E27FC236}">
                <a16:creationId xmlns:a16="http://schemas.microsoft.com/office/drawing/2014/main" id="{ABAF3F91-66C7-0ED8-EC88-1E8AC15D3C42}"/>
              </a:ext>
            </a:extLst>
          </p:cNvPr>
          <p:cNvSpPr/>
          <p:nvPr/>
        </p:nvSpPr>
        <p:spPr>
          <a:xfrm>
            <a:off x="414200" y="2508740"/>
            <a:ext cx="1230084" cy="867346"/>
          </a:xfrm>
          <a:prstGeom prst="flowChartOnlineStorag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Бульбашка прямої мови: прямокутна з округленими кутами 6">
            <a:extLst>
              <a:ext uri="{FF2B5EF4-FFF2-40B4-BE49-F238E27FC236}">
                <a16:creationId xmlns:a16="http://schemas.microsoft.com/office/drawing/2014/main" id="{571C041E-AD26-6458-602A-85397FEE76F8}"/>
              </a:ext>
            </a:extLst>
          </p:cNvPr>
          <p:cNvSpPr/>
          <p:nvPr/>
        </p:nvSpPr>
        <p:spPr>
          <a:xfrm>
            <a:off x="349868" y="3477319"/>
            <a:ext cx="2394857" cy="707116"/>
          </a:xfrm>
          <a:prstGeom prst="wedgeRoundRectCallout">
            <a:avLst>
              <a:gd name="adj1" fmla="val -23014"/>
              <a:gd name="adj2" fmla="val -38487"/>
              <a:gd name="adj3" fmla="val 16667"/>
            </a:avLst>
          </a:prstGeom>
          <a:ln>
            <a:solidFill>
              <a:srgbClr val="FFFF0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Фігури</a:t>
            </a:r>
          </a:p>
        </p:txBody>
      </p:sp>
      <p:sp>
        <p:nvSpPr>
          <p:cNvPr id="13" name="Блок-схема: альтернативний процес 12">
            <a:extLst>
              <a:ext uri="{FF2B5EF4-FFF2-40B4-BE49-F238E27FC236}">
                <a16:creationId xmlns:a16="http://schemas.microsoft.com/office/drawing/2014/main" id="{C659BA40-2182-EF4C-2151-E12AD35F529B}"/>
              </a:ext>
            </a:extLst>
          </p:cNvPr>
          <p:cNvSpPr/>
          <p:nvPr/>
        </p:nvSpPr>
        <p:spPr>
          <a:xfrm>
            <a:off x="2766918" y="2585551"/>
            <a:ext cx="2817222" cy="3101130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8" name="Picture 4" descr="Озера Канады: 10 невероятных озёр в стране">
            <a:extLst>
              <a:ext uri="{FF2B5EF4-FFF2-40B4-BE49-F238E27FC236}">
                <a16:creationId xmlns:a16="http://schemas.microsoft.com/office/drawing/2014/main" id="{E1F298E6-5369-36B1-180C-16E23E8C07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4803" y="2692931"/>
            <a:ext cx="2011543" cy="120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Тернопільський учень – кращий лінгвіст України! | Газета Яблучко, новини  Тернополя та Тернопільської області">
            <a:extLst>
              <a:ext uri="{FF2B5EF4-FFF2-40B4-BE49-F238E27FC236}">
                <a16:creationId xmlns:a16="http://schemas.microsoft.com/office/drawing/2014/main" id="{0BB82A02-6CCE-C385-1FA0-51729BFF9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70673">
            <a:off x="2912764" y="3630670"/>
            <a:ext cx="1649130" cy="123525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Бульбашка прямої мови: прямокутна з округленими кутами 13">
            <a:extLst>
              <a:ext uri="{FF2B5EF4-FFF2-40B4-BE49-F238E27FC236}">
                <a16:creationId xmlns:a16="http://schemas.microsoft.com/office/drawing/2014/main" id="{D4BE8C79-D320-45AC-5291-2AAB5926158F}"/>
              </a:ext>
            </a:extLst>
          </p:cNvPr>
          <p:cNvSpPr/>
          <p:nvPr/>
        </p:nvSpPr>
        <p:spPr>
          <a:xfrm>
            <a:off x="2978100" y="4839771"/>
            <a:ext cx="2394857" cy="707116"/>
          </a:xfrm>
          <a:prstGeom prst="wedgeRoundRectCallout">
            <a:avLst>
              <a:gd name="adj1" fmla="val -23014"/>
              <a:gd name="adj2" fmla="val -38487"/>
              <a:gd name="adj3" fmla="val 16667"/>
            </a:avLst>
          </a:prstGeom>
          <a:ln>
            <a:solidFill>
              <a:srgbClr val="FFFF0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Зображення</a:t>
            </a:r>
          </a:p>
        </p:txBody>
      </p:sp>
      <p:sp>
        <p:nvSpPr>
          <p:cNvPr id="15" name="Блок-схема: альтернативний процес 14">
            <a:extLst>
              <a:ext uri="{FF2B5EF4-FFF2-40B4-BE49-F238E27FC236}">
                <a16:creationId xmlns:a16="http://schemas.microsoft.com/office/drawing/2014/main" id="{1E3EA32A-118B-0AB1-C607-C1BE021F22D4}"/>
              </a:ext>
            </a:extLst>
          </p:cNvPr>
          <p:cNvSpPr/>
          <p:nvPr/>
        </p:nvSpPr>
        <p:spPr>
          <a:xfrm>
            <a:off x="6522390" y="1196944"/>
            <a:ext cx="2817222" cy="3101130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Бульбашка прямої мови: прямокутна з округленими кутами 15">
            <a:extLst>
              <a:ext uri="{FF2B5EF4-FFF2-40B4-BE49-F238E27FC236}">
                <a16:creationId xmlns:a16="http://schemas.microsoft.com/office/drawing/2014/main" id="{5462601D-6A80-D3FC-9A45-12C31406A1EE}"/>
              </a:ext>
            </a:extLst>
          </p:cNvPr>
          <p:cNvSpPr/>
          <p:nvPr/>
        </p:nvSpPr>
        <p:spPr>
          <a:xfrm>
            <a:off x="6733572" y="3485750"/>
            <a:ext cx="2394857" cy="707116"/>
          </a:xfrm>
          <a:prstGeom prst="wedgeRoundRectCallout">
            <a:avLst>
              <a:gd name="adj1" fmla="val -23014"/>
              <a:gd name="adj2" fmla="val -38487"/>
              <a:gd name="adj3" fmla="val 16667"/>
            </a:avLst>
          </a:prstGeom>
          <a:ln>
            <a:solidFill>
              <a:srgbClr val="FFFF0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Піктограми</a:t>
            </a:r>
          </a:p>
        </p:txBody>
      </p:sp>
      <p:pic>
        <p:nvPicPr>
          <p:cNvPr id="11" name="Графіка 10" descr="Brain in head with solid fill">
            <a:extLst>
              <a:ext uri="{FF2B5EF4-FFF2-40B4-BE49-F238E27FC236}">
                <a16:creationId xmlns:a16="http://schemas.microsoft.com/office/drawing/2014/main" id="{4E233B29-CD90-D6B9-55FD-4E805A9D5E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70696" y="2243384"/>
            <a:ext cx="1201801" cy="1201801"/>
          </a:xfrm>
          <a:prstGeom prst="rect">
            <a:avLst/>
          </a:prstGeom>
        </p:spPr>
      </p:pic>
      <p:pic>
        <p:nvPicPr>
          <p:cNvPr id="17" name="Графіка 16" descr="Call center with solid fill">
            <a:extLst>
              <a:ext uri="{FF2B5EF4-FFF2-40B4-BE49-F238E27FC236}">
                <a16:creationId xmlns:a16="http://schemas.microsoft.com/office/drawing/2014/main" id="{073965BE-2429-6785-F313-C128FEB339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34543" y="1441374"/>
            <a:ext cx="1201801" cy="1201801"/>
          </a:xfrm>
          <a:prstGeom prst="rect">
            <a:avLst/>
          </a:prstGeom>
        </p:spPr>
      </p:pic>
      <p:pic>
        <p:nvPicPr>
          <p:cNvPr id="19" name="Графіка 18" descr="Computer with solid fill">
            <a:extLst>
              <a:ext uri="{FF2B5EF4-FFF2-40B4-BE49-F238E27FC236}">
                <a16:creationId xmlns:a16="http://schemas.microsoft.com/office/drawing/2014/main" id="{0A5FB8A3-30C4-9AF4-570B-C27674C034E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836344" y="1278108"/>
            <a:ext cx="1292085" cy="1292085"/>
          </a:xfrm>
          <a:prstGeom prst="rect">
            <a:avLst/>
          </a:prstGeom>
        </p:spPr>
      </p:pic>
      <p:sp>
        <p:nvSpPr>
          <p:cNvPr id="23" name="Блок-схема: альтернативний процес 22">
            <a:extLst>
              <a:ext uri="{FF2B5EF4-FFF2-40B4-BE49-F238E27FC236}">
                <a16:creationId xmlns:a16="http://schemas.microsoft.com/office/drawing/2014/main" id="{751E19F6-CCB0-C68E-6E9C-BFA3FB7CF712}"/>
              </a:ext>
            </a:extLst>
          </p:cNvPr>
          <p:cNvSpPr/>
          <p:nvPr/>
        </p:nvSpPr>
        <p:spPr>
          <a:xfrm>
            <a:off x="9228423" y="3289206"/>
            <a:ext cx="2817222" cy="3101130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Бульбашка прямої мови: прямокутна з округленими кутами 23">
            <a:extLst>
              <a:ext uri="{FF2B5EF4-FFF2-40B4-BE49-F238E27FC236}">
                <a16:creationId xmlns:a16="http://schemas.microsoft.com/office/drawing/2014/main" id="{962A3250-D4E2-EF78-4825-3E7B1E8938F0}"/>
              </a:ext>
            </a:extLst>
          </p:cNvPr>
          <p:cNvSpPr/>
          <p:nvPr/>
        </p:nvSpPr>
        <p:spPr>
          <a:xfrm>
            <a:off x="9439605" y="5543426"/>
            <a:ext cx="2394857" cy="707116"/>
          </a:xfrm>
          <a:prstGeom prst="wedgeRoundRectCallout">
            <a:avLst>
              <a:gd name="adj1" fmla="val -23014"/>
              <a:gd name="adj2" fmla="val -38487"/>
              <a:gd name="adj3" fmla="val 16667"/>
            </a:avLst>
          </a:prstGeom>
          <a:ln>
            <a:solidFill>
              <a:srgbClr val="FFFF0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3</a:t>
            </a:r>
            <a:r>
              <a:rPr lang="en-US" sz="2800" b="1" dirty="0"/>
              <a:t>D</a:t>
            </a:r>
            <a:r>
              <a:rPr lang="uk-UA" sz="2800" b="1" dirty="0"/>
              <a:t>-моделі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0" name="3D-модель 19" descr="Winking Face With Tongue Emoji">
                <a:extLst>
                  <a:ext uri="{FF2B5EF4-FFF2-40B4-BE49-F238E27FC236}">
                    <a16:creationId xmlns:a16="http://schemas.microsoft.com/office/drawing/2014/main" id="{BFEA9941-29F8-FDDC-CB2B-F399CAE5C84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013524792"/>
                  </p:ext>
                </p:extLst>
              </p:nvPr>
            </p:nvGraphicFramePr>
            <p:xfrm>
              <a:off x="9450800" y="4295908"/>
              <a:ext cx="1016767" cy="1107724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1016767" cy="1107724"/>
                    </a:xfrm>
                    <a:prstGeom prst="rect">
                      <a:avLst/>
                    </a:prstGeom>
                  </am3d:spPr>
                  <am3d:camera>
                    <am3d:pos x="0" y="0" z="81367209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95086" d="1000000"/>
                    <am3d:preTrans dx="-81" dy="-17971341" dz="-41046"/>
                    <am3d:scale>
                      <am3d:sx n="1000000" d="1000000"/>
                      <am3d:sy n="1000000" d="1000000"/>
                      <am3d:sz n="1000000" d="1000000"/>
                    </am3d:scale>
                    <am3d:rot ax="-246946" ay="1459164" az="-101848"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180939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0" name="3D-модель 19" descr="Winking Face With Tongue Emoji">
                <a:extLst>
                  <a:ext uri="{FF2B5EF4-FFF2-40B4-BE49-F238E27FC236}">
                    <a16:creationId xmlns:a16="http://schemas.microsoft.com/office/drawing/2014/main" id="{BFEA9941-29F8-FDDC-CB2B-F399CAE5C84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450800" y="4295908"/>
                <a:ext cx="1016767" cy="110772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1" name="3D-модель 20" descr="Cartoon tiger - color">
                <a:extLst>
                  <a:ext uri="{FF2B5EF4-FFF2-40B4-BE49-F238E27FC236}">
                    <a16:creationId xmlns:a16="http://schemas.microsoft.com/office/drawing/2014/main" id="{E0010037-FC74-C0F7-927C-CB494EB67F3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996673066"/>
                  </p:ext>
                </p:extLst>
              </p:nvPr>
            </p:nvGraphicFramePr>
            <p:xfrm>
              <a:off x="8871481" y="3311370"/>
              <a:ext cx="2394857" cy="1488695"/>
            </p:xfrm>
            <a:graphic>
              <a:graphicData uri="http://schemas.microsoft.com/office/drawing/2017/model3d">
                <am3d:model3d r:embed="rId12">
                  <am3d:spPr>
                    <a:xfrm>
                      <a:off x="0" y="0"/>
                      <a:ext cx="2394857" cy="1488695"/>
                    </a:xfrm>
                    <a:prstGeom prst="rect">
                      <a:avLst/>
                    </a:prstGeom>
                  </am3d:spPr>
                  <am3d:camera>
                    <am3d:pos x="0" y="0" z="5322224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8068620" d="1000000"/>
                    <am3d:preTrans dx="126657" dy="-8211284" dz="4650786"/>
                    <am3d:scale>
                      <am3d:sx n="1000000" d="1000000"/>
                      <am3d:sy n="1000000" d="1000000"/>
                      <am3d:sz n="1000000" d="1000000"/>
                    </am3d:scale>
                    <am3d:rot ax="-1768581" ay="2042536" az="-1053507"/>
                    <am3d:postTrans dx="0" dy="0" dz="0"/>
                  </am3d:trans>
                  <am3d:raster rName="Office3DRenderer" rVer="16.0.8326">
                    <am3d:blip r:embed="rId13"/>
                  </am3d:raster>
                  <am3d:objViewport viewportSz="298817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1" name="3D-модель 20" descr="Cartoon tiger - color">
                <a:extLst>
                  <a:ext uri="{FF2B5EF4-FFF2-40B4-BE49-F238E27FC236}">
                    <a16:creationId xmlns:a16="http://schemas.microsoft.com/office/drawing/2014/main" id="{E0010037-FC74-C0F7-927C-CB494EB67F3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8871481" y="3311370"/>
                <a:ext cx="2394857" cy="148869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2" name="3D-модель 21" descr="Rhombicuboctahedron Blue">
                <a:extLst>
                  <a:ext uri="{FF2B5EF4-FFF2-40B4-BE49-F238E27FC236}">
                    <a16:creationId xmlns:a16="http://schemas.microsoft.com/office/drawing/2014/main" id="{D6CC74F7-A0F9-09A9-A42D-C2BB5CEDDDC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955360612"/>
                  </p:ext>
                </p:extLst>
              </p:nvPr>
            </p:nvGraphicFramePr>
            <p:xfrm>
              <a:off x="10749714" y="4221942"/>
              <a:ext cx="1251586" cy="1251587"/>
            </p:xfrm>
            <a:graphic>
              <a:graphicData uri="http://schemas.microsoft.com/office/drawing/2017/model3d">
                <am3d:model3d r:embed="rId14">
                  <am3d:spPr>
                    <a:xfrm>
                      <a:off x="0" y="0"/>
                      <a:ext cx="1251586" cy="1251587"/>
                    </a:xfrm>
                    <a:prstGeom prst="rect">
                      <a:avLst/>
                    </a:prstGeom>
                  </am3d:spPr>
                  <am3d:camera>
                    <am3d:pos x="0" y="0" z="814692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5326" d="1000000"/>
                    <am3d:preTrans dx="0" dy="-18055410" dz="0"/>
                    <am3d:scale>
                      <am3d:sx n="1000000" d="1000000"/>
                      <am3d:sy n="1000000" d="1000000"/>
                      <am3d:sz n="1000000" d="1000000"/>
                    </am3d:scale>
                    <am3d:rot ax="-2222487" ay="720930" az="-535728"/>
                    <am3d:postTrans dx="0" dy="0" dz="0"/>
                  </am3d:trans>
                  <am3d:raster rName="Office3DRenderer" rVer="16.0.8326">
                    <am3d:blip r:embed="rId15"/>
                  </am3d:raster>
                  <am3d:objViewport viewportSz="191530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2" name="3D-модель 21" descr="Rhombicuboctahedron Blue">
                <a:extLst>
                  <a:ext uri="{FF2B5EF4-FFF2-40B4-BE49-F238E27FC236}">
                    <a16:creationId xmlns:a16="http://schemas.microsoft.com/office/drawing/2014/main" id="{D6CC74F7-A0F9-09A9-A42D-C2BB5CEDDDC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0749714" y="4221942"/>
                <a:ext cx="1251586" cy="1251587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13710" y="2747509"/>
            <a:ext cx="2035629" cy="4071257"/>
          </a:xfrm>
          <a:prstGeom prst="rect">
            <a:avLst/>
          </a:prstGeom>
        </p:spPr>
      </p:pic>
      <p:pic>
        <p:nvPicPr>
          <p:cNvPr id="25" name="Рисунок 24">
            <a:hlinkClick r:id="rId17"/>
            <a:extLst>
              <a:ext uri="{FF2B5EF4-FFF2-40B4-BE49-F238E27FC236}">
                <a16:creationId xmlns:a16="http://schemas.microsoft.com/office/drawing/2014/main" id="{2CDE6071-BCE3-7462-2B2D-77574972C4A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090" y="6043749"/>
            <a:ext cx="1905724" cy="74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1930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 animBg="1"/>
      <p:bldP spid="2" grpId="0" animBg="1"/>
      <p:bldP spid="4" grpId="0" animBg="1"/>
      <p:bldP spid="6" grpId="0" animBg="1"/>
      <p:bldP spid="7" grpId="0" animBg="1"/>
      <p:bldP spid="13" grpId="0" animBg="1"/>
      <p:bldP spid="14" grpId="0" animBg="1"/>
      <p:bldP spid="15" grpId="0" animBg="1"/>
      <p:bldP spid="16" grpId="0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35131" y="200655"/>
            <a:ext cx="11721737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Програма </a:t>
            </a:r>
            <a:r>
              <a:rPr lang="en-US" sz="2800" b="1" dirty="0">
                <a:solidFill>
                  <a:srgbClr val="FF0000"/>
                </a:solidFill>
              </a:rPr>
              <a:t>PowerPoint</a:t>
            </a:r>
            <a:r>
              <a:rPr lang="uk-UA" sz="2800" b="1" dirty="0">
                <a:solidFill>
                  <a:srgbClr val="FF0000"/>
                </a:solidFill>
              </a:rPr>
              <a:t> </a:t>
            </a:r>
            <a:r>
              <a:rPr lang="uk-UA" sz="2800" b="1" i="1" dirty="0"/>
              <a:t>надає зображення, які містяться в її колекції.</a:t>
            </a:r>
            <a:endParaRPr lang="ru-RU" sz="2800" b="1" i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C70D13E-7105-7D8F-A841-8C9C122FF9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r="76643" b="73333"/>
          <a:stretch/>
        </p:blipFill>
        <p:spPr>
          <a:xfrm>
            <a:off x="1419498" y="844732"/>
            <a:ext cx="5071624" cy="3257006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2EDB5333-BF23-275D-B350-A46F0CC492CB}"/>
              </a:ext>
            </a:extLst>
          </p:cNvPr>
          <p:cNvSpPr/>
          <p:nvPr/>
        </p:nvSpPr>
        <p:spPr>
          <a:xfrm>
            <a:off x="2998535" y="3047999"/>
            <a:ext cx="2357236" cy="38100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3B2457A-8461-22AB-8354-89E72174F3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42703" y1="43421" x2="43784" y2="51579"/>
                        <a14:foregroundMark x1="40811" y1="32632" x2="41351" y2="35000"/>
                        <a14:foregroundMark x1="40541" y1="33684" x2="45405" y2="55789"/>
                        <a14:foregroundMark x1="47568" y1="44737" x2="51892" y2="560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8572">
            <a:off x="4097726" y="3155450"/>
            <a:ext cx="1898821" cy="975071"/>
          </a:xfrm>
          <a:prstGeom prst="rect">
            <a:avLst/>
          </a:prstGeom>
        </p:spPr>
      </p:pic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FAF36B27-2949-4592-505A-A2059297B58E}"/>
              </a:ext>
            </a:extLst>
          </p:cNvPr>
          <p:cNvSpPr/>
          <p:nvPr/>
        </p:nvSpPr>
        <p:spPr>
          <a:xfrm>
            <a:off x="2866739" y="1244236"/>
            <a:ext cx="1252415" cy="124641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995" y="2786743"/>
            <a:ext cx="2035629" cy="407125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2DF9B53-4413-B017-9431-ECE2644156B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9787" t="8889" r="9714" b="13396"/>
          <a:stretch/>
        </p:blipFill>
        <p:spPr>
          <a:xfrm>
            <a:off x="5687512" y="3222172"/>
            <a:ext cx="6325883" cy="3435174"/>
          </a:xfrm>
          <a:prstGeom prst="rect">
            <a:avLst/>
          </a:prstGeom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A8E1F1F8-5024-4837-DA86-C66FAD13AD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090" y="6043749"/>
            <a:ext cx="1905724" cy="74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7094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3049</TotalTime>
  <Words>41</Words>
  <Application>Microsoft Office PowerPoint</Application>
  <PresentationFormat>Широкий екран</PresentationFormat>
  <Paragraphs>10</Paragraphs>
  <Slides>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</vt:i4>
      </vt:variant>
    </vt:vector>
  </HeadingPairs>
  <TitlesOfParts>
    <vt:vector size="9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408</cp:revision>
  <dcterms:created xsi:type="dcterms:W3CDTF">2022-06-24T20:27:06Z</dcterms:created>
  <dcterms:modified xsi:type="dcterms:W3CDTF">2022-12-01T17:34:50Z</dcterms:modified>
</cp:coreProperties>
</file>