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0" r:id="rId2"/>
    <p:sldId id="296" r:id="rId3"/>
    <p:sldId id="309" r:id="rId4"/>
    <p:sldId id="310" r:id="rId5"/>
    <p:sldId id="314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F99CC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3DFtDfeQkyo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hyperlink" Target="https://www.youtube.com/channel/UCYtu9EnlIk3Nph-Yj_nHd6A" TargetMode="Externa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9.png"/><Relationship Id="rId7" Type="http://schemas.openxmlformats.org/officeDocument/2006/relationships/hyperlink" Target="https://youtu.be/3DFtDfeQkyo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9.png"/><Relationship Id="rId7" Type="http://schemas.openxmlformats.org/officeDocument/2006/relationships/hyperlink" Target="https://youtu.be/3DFtDfeQkyo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3DFtDfeQkyo" TargetMode="Externa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3DFtDfeQkyo" TargetMode="Externa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3DFtDfeQkyo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C282C61-0D1E-4330-8CE4-DC77F7D371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255" t="39287" r="24127" b="45367"/>
          <a:stretch/>
        </p:blipFill>
        <p:spPr>
          <a:xfrm>
            <a:off x="0" y="4313"/>
            <a:ext cx="5805577" cy="1052423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9196162" y="-3827"/>
            <a:ext cx="28424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4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147461" y="1598750"/>
            <a:ext cx="8891146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Комп’ютери. Персональний комп’ютер</a:t>
            </a:r>
          </a:p>
        </p:txBody>
      </p:sp>
      <p:pic>
        <p:nvPicPr>
          <p:cNvPr id="10" name="Рисунок 9">
            <a:hlinkClick r:id="rId4"/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0471064" y="5383863"/>
            <a:ext cx="1567543" cy="1443836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05577" y="-3827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1BFAD4E5-3981-764A-EA3E-05FE354DE1B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66192"/>
            <a:ext cx="2587126" cy="1009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5263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5AD95008-EEB1-4FF4-AE94-D1BF64F58F30}"/>
              </a:ext>
            </a:extLst>
          </p:cNvPr>
          <p:cNvGrpSpPr/>
          <p:nvPr/>
        </p:nvGrpSpPr>
        <p:grpSpPr>
          <a:xfrm>
            <a:off x="525451" y="2017480"/>
            <a:ext cx="9165893" cy="539828"/>
            <a:chOff x="525451" y="2017480"/>
            <a:chExt cx="9165893" cy="539828"/>
          </a:xfrm>
        </p:grpSpPr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98D0F2AC-71D5-4D35-9F61-EA46F3C7982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3584" t="17862" r="23586" b="75559"/>
            <a:stretch/>
          </p:blipFill>
          <p:spPr>
            <a:xfrm>
              <a:off x="525451" y="2017480"/>
              <a:ext cx="9165893" cy="539828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EA656AF8-496E-40DF-9A92-68E660E438E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61362" t="29523" r="36095" b="65542"/>
            <a:stretch/>
          </p:blipFill>
          <p:spPr>
            <a:xfrm>
              <a:off x="9320409" y="2084883"/>
              <a:ext cx="370935" cy="405021"/>
            </a:xfrm>
            <a:prstGeom prst="rect">
              <a:avLst/>
            </a:prstGeom>
          </p:spPr>
        </p:pic>
      </p:grp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4637C60-5980-4978-8D26-25F7A726E5E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3047" t="36307" r="13047" b="11388"/>
          <a:stretch/>
        </p:blipFill>
        <p:spPr>
          <a:xfrm>
            <a:off x="382576" y="2643572"/>
            <a:ext cx="9839926" cy="3917172"/>
          </a:xfrm>
          <a:prstGeom prst="rect">
            <a:avLst/>
          </a:prstGeom>
        </p:spPr>
      </p:pic>
      <p:pic>
        <p:nvPicPr>
          <p:cNvPr id="13" name="Рисунок 12">
            <a:hlinkClick r:id="rId7"/>
            <a:extLst>
              <a:ext uri="{FF2B5EF4-FFF2-40B4-BE49-F238E27FC236}">
                <a16:creationId xmlns:a16="http://schemas.microsoft.com/office/drawing/2014/main" id="{16408F78-6096-9CC6-2CAE-A974503B7DE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3230" y="81278"/>
            <a:ext cx="1814846" cy="707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8786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8D0F2AC-71D5-4D35-9F61-EA46F3C7982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584" t="24064" r="23586" b="63899"/>
          <a:stretch/>
        </p:blipFill>
        <p:spPr>
          <a:xfrm>
            <a:off x="345057" y="1897810"/>
            <a:ext cx="9165893" cy="98772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E9EE802-BC17-42ED-810B-F39F11CB43D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3047" t="36307" r="13047" b="11388"/>
          <a:stretch/>
        </p:blipFill>
        <p:spPr>
          <a:xfrm>
            <a:off x="585639" y="3066859"/>
            <a:ext cx="9398244" cy="3741343"/>
          </a:xfrm>
          <a:prstGeom prst="rect">
            <a:avLst/>
          </a:prstGeom>
        </p:spPr>
      </p:pic>
      <p:pic>
        <p:nvPicPr>
          <p:cNvPr id="9" name="Рисунок 8">
            <a:hlinkClick r:id="rId7"/>
            <a:extLst>
              <a:ext uri="{FF2B5EF4-FFF2-40B4-BE49-F238E27FC236}">
                <a16:creationId xmlns:a16="http://schemas.microsoft.com/office/drawing/2014/main" id="{2257CA0D-B08E-8BF0-AF49-FB273F4BBDE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3230" y="81278"/>
            <a:ext cx="1814846" cy="707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2516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8AB6305-B858-496F-A4ED-58474E65DF08}"/>
              </a:ext>
            </a:extLst>
          </p:cNvPr>
          <p:cNvSpPr txBox="1"/>
          <p:nvPr/>
        </p:nvSpPr>
        <p:spPr>
          <a:xfrm>
            <a:off x="255018" y="211880"/>
            <a:ext cx="1171844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Найпоширеніший зараз – </a:t>
            </a:r>
            <a:r>
              <a:rPr lang="uk-UA" sz="2800" b="1" dirty="0">
                <a:solidFill>
                  <a:srgbClr val="FF0000"/>
                </a:solidFill>
              </a:rPr>
              <a:t>персональний комп’ютер (ПК)</a:t>
            </a:r>
            <a:r>
              <a:rPr lang="uk-UA" sz="2800" b="1" i="1" dirty="0"/>
              <a:t>. </a:t>
            </a:r>
          </a:p>
          <a:p>
            <a:r>
              <a:rPr lang="uk-UA" sz="2800" b="1" i="1" dirty="0"/>
              <a:t>Він призначений для роботи однієї людини (персони).</a:t>
            </a:r>
            <a:endParaRPr lang="ru-RU" sz="2800" b="1" i="1" dirty="0"/>
          </a:p>
        </p:txBody>
      </p:sp>
      <p:pic>
        <p:nvPicPr>
          <p:cNvPr id="1026" name="Picture 2" descr="Компютер та його складові&quot;">
            <a:extLst>
              <a:ext uri="{FF2B5EF4-FFF2-40B4-BE49-F238E27FC236}">
                <a16:creationId xmlns:a16="http://schemas.microsoft.com/office/drawing/2014/main" id="{B3D9B087-1993-476C-8F69-37047A3E6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93" y="1842996"/>
            <a:ext cx="5403628" cy="403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Зошит для підготовки дітей роботи за комп'ютером &quot;Малеча и комп'ютер&quot;">
            <a:extLst>
              <a:ext uri="{FF2B5EF4-FFF2-40B4-BE49-F238E27FC236}">
                <a16:creationId xmlns:a16="http://schemas.microsoft.com/office/drawing/2014/main" id="{1D4E5876-35E0-454F-8C27-AA5AAE1282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132" y="2318387"/>
            <a:ext cx="5646332" cy="423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47592F6D-9B7F-00E5-3262-C54B701009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3230" y="81278"/>
            <a:ext cx="1814846" cy="707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1283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8AB6305-B858-496F-A4ED-58474E65DF08}"/>
              </a:ext>
            </a:extLst>
          </p:cNvPr>
          <p:cNvSpPr txBox="1"/>
          <p:nvPr/>
        </p:nvSpPr>
        <p:spPr>
          <a:xfrm>
            <a:off x="255018" y="211880"/>
            <a:ext cx="1171844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Можливостей ПК недостатньо, якщо потрібно розв’язувати задачі із складними обчисленнями чи прогнозуванням.</a:t>
            </a:r>
            <a:endParaRPr lang="ru-RU" sz="2800" b="1" i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D8C939E-F05C-45AA-AB40-96362DD8DC26}"/>
              </a:ext>
            </a:extLst>
          </p:cNvPr>
          <p:cNvSpPr txBox="1"/>
          <p:nvPr/>
        </p:nvSpPr>
        <p:spPr>
          <a:xfrm>
            <a:off x="236777" y="1364405"/>
            <a:ext cx="1171844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Для цього використовують </a:t>
            </a:r>
            <a:r>
              <a:rPr lang="uk-UA" sz="2800" b="1" dirty="0">
                <a:solidFill>
                  <a:srgbClr val="FF0000"/>
                </a:solidFill>
              </a:rPr>
              <a:t>суперкомп’ютери</a:t>
            </a:r>
            <a:r>
              <a:rPr lang="uk-UA" sz="2800" b="1" i="1" dirty="0"/>
              <a:t>.</a:t>
            </a:r>
            <a:endParaRPr lang="ru-RU" sz="2800" b="1" i="1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A1470C8-2887-4C6F-99A5-CADD588E25E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4068" t="48195" r="51703" b="25806"/>
          <a:stretch/>
        </p:blipFill>
        <p:spPr>
          <a:xfrm>
            <a:off x="182200" y="2526716"/>
            <a:ext cx="6903045" cy="4166767"/>
          </a:xfrm>
          <a:prstGeom prst="rect">
            <a:avLst/>
          </a:prstGeom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7371541" y="5108674"/>
            <a:ext cx="4583682" cy="1362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/>
              <a:t>Найпотужніший у світі станом на листопад 2021 року суперкомп’ютер </a:t>
            </a:r>
            <a:r>
              <a:rPr lang="en-US" sz="2400" dirty="0" err="1"/>
              <a:t>Fugaku</a:t>
            </a:r>
            <a:r>
              <a:rPr lang="uk-UA" sz="2400" dirty="0"/>
              <a:t> (Японія)</a:t>
            </a:r>
            <a:endParaRPr lang="ru-RU" sz="2400" dirty="0"/>
          </a:p>
        </p:txBody>
      </p:sp>
      <p:pic>
        <p:nvPicPr>
          <p:cNvPr id="3074" name="Picture 2" descr="Японський суперкомп'ютер Fugaku визнали найшвидшим у світі">
            <a:extLst>
              <a:ext uri="{FF2B5EF4-FFF2-40B4-BE49-F238E27FC236}">
                <a16:creationId xmlns:a16="http://schemas.microsoft.com/office/drawing/2014/main" id="{6976B394-6CCA-4BE2-A45B-F922295B3E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0105" y="2078899"/>
            <a:ext cx="4849695" cy="279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5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18" y="5938234"/>
            <a:ext cx="1814846" cy="707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8092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2423027" y="1999715"/>
            <a:ext cx="7345945" cy="1362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Повна презентація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401" y="349621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</TotalTime>
  <Words>69</Words>
  <Application>Microsoft Office PowerPoint</Application>
  <PresentationFormat>Широкий екран</PresentationFormat>
  <Paragraphs>11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92</cp:revision>
  <dcterms:created xsi:type="dcterms:W3CDTF">2022-06-24T20:27:06Z</dcterms:created>
  <dcterms:modified xsi:type="dcterms:W3CDTF">2022-09-17T17:20:27Z</dcterms:modified>
</cp:coreProperties>
</file>