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912155-95AF-41AB-ACF2-394016120B1D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DE60945-85C8-4A3C-95DC-ABD5A58F2074}">
      <dgm:prSet phldrT="[Текст]"/>
      <dgm:spPr/>
      <dgm:t>
        <a:bodyPr/>
        <a:lstStyle/>
        <a:p>
          <a:r>
            <a:rPr lang="uk-UA" dirty="0">
              <a:solidFill>
                <a:schemeClr val="accent1">
                  <a:lumMod val="50000"/>
                </a:schemeClr>
              </a:solidFill>
            </a:rPr>
            <a:t>Як оформляти заголовок тексту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FA607064-20AD-4CE5-8028-5AB07E46A825}" type="parTrans" cxnId="{55CBAB60-6C5E-44C1-994E-3A187E38E112}">
      <dgm:prSet/>
      <dgm:spPr/>
      <dgm:t>
        <a:bodyPr/>
        <a:lstStyle/>
        <a:p>
          <a:endParaRPr lang="ru-RU"/>
        </a:p>
      </dgm:t>
    </dgm:pt>
    <dgm:pt modelId="{D80C96C0-E9CD-45C2-9C19-610036A8399B}" type="sibTrans" cxnId="{55CBAB60-6C5E-44C1-994E-3A187E38E112}">
      <dgm:prSet/>
      <dgm:spPr/>
      <dgm:t>
        <a:bodyPr/>
        <a:lstStyle/>
        <a:p>
          <a:endParaRPr lang="ru-RU"/>
        </a:p>
      </dgm:t>
    </dgm:pt>
    <dgm:pt modelId="{4C66CA76-2E1D-4916-9537-31BED77B67E8}">
      <dgm:prSet phldrT="[Текст]"/>
      <dgm:spPr/>
      <dgm:t>
        <a:bodyPr/>
        <a:lstStyle/>
        <a:p>
          <a:r>
            <a:rPr lang="uk-UA" dirty="0">
              <a:solidFill>
                <a:schemeClr val="accent1">
                  <a:lumMod val="50000"/>
                </a:schemeClr>
              </a:solidFill>
            </a:rPr>
            <a:t>Правила введення тексту 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CCECC39F-B9FE-4E2A-870C-E11B7BF2F1C0}" type="parTrans" cxnId="{D3A13BF3-9157-4B2F-813D-4AE125FCCB6B}">
      <dgm:prSet/>
      <dgm:spPr/>
      <dgm:t>
        <a:bodyPr/>
        <a:lstStyle/>
        <a:p>
          <a:endParaRPr lang="ru-RU"/>
        </a:p>
      </dgm:t>
    </dgm:pt>
    <dgm:pt modelId="{6EED6535-D4E7-4D80-B05E-467B338FA5C1}" type="sibTrans" cxnId="{D3A13BF3-9157-4B2F-813D-4AE125FCCB6B}">
      <dgm:prSet/>
      <dgm:spPr/>
      <dgm:t>
        <a:bodyPr/>
        <a:lstStyle/>
        <a:p>
          <a:endParaRPr lang="ru-RU"/>
        </a:p>
      </dgm:t>
    </dgm:pt>
    <dgm:pt modelId="{05723E42-5838-4761-96B3-50EEE61F09CB}">
      <dgm:prSet phldrT="[Текст]"/>
      <dgm:spPr/>
      <dgm:t>
        <a:bodyPr/>
        <a:lstStyle/>
        <a:p>
          <a:r>
            <a:rPr lang="uk-UA" dirty="0">
              <a:solidFill>
                <a:schemeClr val="accent1">
                  <a:lumMod val="50000"/>
                </a:schemeClr>
              </a:solidFill>
            </a:rPr>
            <a:t>Як редагувати текст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0F103511-3D56-4BA6-959E-E6EC10FFF0A6}" type="parTrans" cxnId="{DCB7990F-38CA-4266-A726-8EF0B68BBAB1}">
      <dgm:prSet/>
      <dgm:spPr/>
      <dgm:t>
        <a:bodyPr/>
        <a:lstStyle/>
        <a:p>
          <a:endParaRPr lang="ru-RU"/>
        </a:p>
      </dgm:t>
    </dgm:pt>
    <dgm:pt modelId="{F03EE81F-3CA7-473F-A741-991F24D44987}" type="sibTrans" cxnId="{DCB7990F-38CA-4266-A726-8EF0B68BBAB1}">
      <dgm:prSet/>
      <dgm:spPr/>
      <dgm:t>
        <a:bodyPr/>
        <a:lstStyle/>
        <a:p>
          <a:endParaRPr lang="ru-RU"/>
        </a:p>
      </dgm:t>
    </dgm:pt>
    <dgm:pt modelId="{CB5F8CC1-99A4-4B08-ABDE-5C95323EC5C3}" type="pres">
      <dgm:prSet presAssocID="{75912155-95AF-41AB-ACF2-394016120B1D}" presName="rootnode" presStyleCnt="0">
        <dgm:presLayoutVars>
          <dgm:chMax/>
          <dgm:chPref/>
          <dgm:dir/>
          <dgm:animLvl val="lvl"/>
        </dgm:presLayoutVars>
      </dgm:prSet>
      <dgm:spPr/>
    </dgm:pt>
    <dgm:pt modelId="{75444FB0-5E4D-4394-9448-6B6BD8DDDAAD}" type="pres">
      <dgm:prSet presAssocID="{EDE60945-85C8-4A3C-95DC-ABD5A58F2074}" presName="composite" presStyleCnt="0"/>
      <dgm:spPr/>
    </dgm:pt>
    <dgm:pt modelId="{92679CCC-6C44-4BA6-B9A3-B1D0046CEF7E}" type="pres">
      <dgm:prSet presAssocID="{EDE60945-85C8-4A3C-95DC-ABD5A58F2074}" presName="LShape" presStyleLbl="alignNode1" presStyleIdx="0" presStyleCnt="5"/>
      <dgm:spPr/>
    </dgm:pt>
    <dgm:pt modelId="{DA2F441F-2B36-466A-8415-22C9BAB4B877}" type="pres">
      <dgm:prSet presAssocID="{EDE60945-85C8-4A3C-95DC-ABD5A58F2074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99FDA736-BE06-45CB-8FDE-4518E7EE99AB}" type="pres">
      <dgm:prSet presAssocID="{EDE60945-85C8-4A3C-95DC-ABD5A58F2074}" presName="Triangle" presStyleLbl="alignNode1" presStyleIdx="1" presStyleCnt="5"/>
      <dgm:spPr/>
    </dgm:pt>
    <dgm:pt modelId="{7F287060-FEAB-4799-8906-73CD520EDEAE}" type="pres">
      <dgm:prSet presAssocID="{D80C96C0-E9CD-45C2-9C19-610036A8399B}" presName="sibTrans" presStyleCnt="0"/>
      <dgm:spPr/>
    </dgm:pt>
    <dgm:pt modelId="{B4606B07-6C6E-4D88-AA14-E68256E1F195}" type="pres">
      <dgm:prSet presAssocID="{D80C96C0-E9CD-45C2-9C19-610036A8399B}" presName="space" presStyleCnt="0"/>
      <dgm:spPr/>
    </dgm:pt>
    <dgm:pt modelId="{C54D2AFD-0826-42A3-8935-108940FA4D48}" type="pres">
      <dgm:prSet presAssocID="{4C66CA76-2E1D-4916-9537-31BED77B67E8}" presName="composite" presStyleCnt="0"/>
      <dgm:spPr/>
    </dgm:pt>
    <dgm:pt modelId="{D649DCC6-BFD0-4894-8C0F-E19291714230}" type="pres">
      <dgm:prSet presAssocID="{4C66CA76-2E1D-4916-9537-31BED77B67E8}" presName="LShape" presStyleLbl="alignNode1" presStyleIdx="2" presStyleCnt="5"/>
      <dgm:spPr/>
    </dgm:pt>
    <dgm:pt modelId="{8BDB43D5-B646-49B8-935C-3BFCDC4EC2F1}" type="pres">
      <dgm:prSet presAssocID="{4C66CA76-2E1D-4916-9537-31BED77B67E8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57589424-F06F-48B4-AA85-E7D0B8A81D7D}" type="pres">
      <dgm:prSet presAssocID="{4C66CA76-2E1D-4916-9537-31BED77B67E8}" presName="Triangle" presStyleLbl="alignNode1" presStyleIdx="3" presStyleCnt="5"/>
      <dgm:spPr/>
    </dgm:pt>
    <dgm:pt modelId="{5D8D9C24-0BE1-4E06-9D60-3F7B324A53AA}" type="pres">
      <dgm:prSet presAssocID="{6EED6535-D4E7-4D80-B05E-467B338FA5C1}" presName="sibTrans" presStyleCnt="0"/>
      <dgm:spPr/>
    </dgm:pt>
    <dgm:pt modelId="{5DDDEA8F-22E3-48D6-87FB-0E300E5F6C79}" type="pres">
      <dgm:prSet presAssocID="{6EED6535-D4E7-4D80-B05E-467B338FA5C1}" presName="space" presStyleCnt="0"/>
      <dgm:spPr/>
    </dgm:pt>
    <dgm:pt modelId="{3B2DF923-1788-400B-9725-946ABABEFF8E}" type="pres">
      <dgm:prSet presAssocID="{05723E42-5838-4761-96B3-50EEE61F09CB}" presName="composite" presStyleCnt="0"/>
      <dgm:spPr/>
    </dgm:pt>
    <dgm:pt modelId="{049ECE14-533F-4FBB-A6CB-DAE2D7F4CE9C}" type="pres">
      <dgm:prSet presAssocID="{05723E42-5838-4761-96B3-50EEE61F09CB}" presName="LShape" presStyleLbl="alignNode1" presStyleIdx="4" presStyleCnt="5"/>
      <dgm:spPr/>
    </dgm:pt>
    <dgm:pt modelId="{C6E3BEE1-9816-4663-8480-C4DCF7B3CC70}" type="pres">
      <dgm:prSet presAssocID="{05723E42-5838-4761-96B3-50EEE61F09CB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DCB7990F-38CA-4266-A726-8EF0B68BBAB1}" srcId="{75912155-95AF-41AB-ACF2-394016120B1D}" destId="{05723E42-5838-4761-96B3-50EEE61F09CB}" srcOrd="2" destOrd="0" parTransId="{0F103511-3D56-4BA6-959E-E6EC10FFF0A6}" sibTransId="{F03EE81F-3CA7-473F-A741-991F24D44987}"/>
    <dgm:cxn modelId="{F7A25120-1AB6-421C-8541-49A15711C651}" type="presOf" srcId="{EDE60945-85C8-4A3C-95DC-ABD5A58F2074}" destId="{DA2F441F-2B36-466A-8415-22C9BAB4B877}" srcOrd="0" destOrd="0" presId="urn:microsoft.com/office/officeart/2009/3/layout/StepUpProcess"/>
    <dgm:cxn modelId="{EC663F3D-033D-486F-A36B-C736DBDC4573}" type="presOf" srcId="{75912155-95AF-41AB-ACF2-394016120B1D}" destId="{CB5F8CC1-99A4-4B08-ABDE-5C95323EC5C3}" srcOrd="0" destOrd="0" presId="urn:microsoft.com/office/officeart/2009/3/layout/StepUpProcess"/>
    <dgm:cxn modelId="{55CBAB60-6C5E-44C1-994E-3A187E38E112}" srcId="{75912155-95AF-41AB-ACF2-394016120B1D}" destId="{EDE60945-85C8-4A3C-95DC-ABD5A58F2074}" srcOrd="0" destOrd="0" parTransId="{FA607064-20AD-4CE5-8028-5AB07E46A825}" sibTransId="{D80C96C0-E9CD-45C2-9C19-610036A8399B}"/>
    <dgm:cxn modelId="{45D15769-0BE8-43B4-9F0A-071D85D8493A}" type="presOf" srcId="{05723E42-5838-4761-96B3-50EEE61F09CB}" destId="{C6E3BEE1-9816-4663-8480-C4DCF7B3CC70}" srcOrd="0" destOrd="0" presId="urn:microsoft.com/office/officeart/2009/3/layout/StepUpProcess"/>
    <dgm:cxn modelId="{8BD5CFBE-1200-4430-94CE-3C1937DFBA1A}" type="presOf" srcId="{4C66CA76-2E1D-4916-9537-31BED77B67E8}" destId="{8BDB43D5-B646-49B8-935C-3BFCDC4EC2F1}" srcOrd="0" destOrd="0" presId="urn:microsoft.com/office/officeart/2009/3/layout/StepUpProcess"/>
    <dgm:cxn modelId="{D3A13BF3-9157-4B2F-813D-4AE125FCCB6B}" srcId="{75912155-95AF-41AB-ACF2-394016120B1D}" destId="{4C66CA76-2E1D-4916-9537-31BED77B67E8}" srcOrd="1" destOrd="0" parTransId="{CCECC39F-B9FE-4E2A-870C-E11B7BF2F1C0}" sibTransId="{6EED6535-D4E7-4D80-B05E-467B338FA5C1}"/>
    <dgm:cxn modelId="{66EFCF65-8465-4D2E-ACFD-17F3E906970D}" type="presParOf" srcId="{CB5F8CC1-99A4-4B08-ABDE-5C95323EC5C3}" destId="{75444FB0-5E4D-4394-9448-6B6BD8DDDAAD}" srcOrd="0" destOrd="0" presId="urn:microsoft.com/office/officeart/2009/3/layout/StepUpProcess"/>
    <dgm:cxn modelId="{BC096443-D050-497A-B60B-5DB763F7594C}" type="presParOf" srcId="{75444FB0-5E4D-4394-9448-6B6BD8DDDAAD}" destId="{92679CCC-6C44-4BA6-B9A3-B1D0046CEF7E}" srcOrd="0" destOrd="0" presId="urn:microsoft.com/office/officeart/2009/3/layout/StepUpProcess"/>
    <dgm:cxn modelId="{C95E4FE7-B292-4F3A-B147-2932D1C5CE15}" type="presParOf" srcId="{75444FB0-5E4D-4394-9448-6B6BD8DDDAAD}" destId="{DA2F441F-2B36-466A-8415-22C9BAB4B877}" srcOrd="1" destOrd="0" presId="urn:microsoft.com/office/officeart/2009/3/layout/StepUpProcess"/>
    <dgm:cxn modelId="{40B4855C-4BF4-4BD7-9EF4-024DB7649A40}" type="presParOf" srcId="{75444FB0-5E4D-4394-9448-6B6BD8DDDAAD}" destId="{99FDA736-BE06-45CB-8FDE-4518E7EE99AB}" srcOrd="2" destOrd="0" presId="urn:microsoft.com/office/officeart/2009/3/layout/StepUpProcess"/>
    <dgm:cxn modelId="{E1352735-AB09-4DDF-89C9-B0609BA386B6}" type="presParOf" srcId="{CB5F8CC1-99A4-4B08-ABDE-5C95323EC5C3}" destId="{7F287060-FEAB-4799-8906-73CD520EDEAE}" srcOrd="1" destOrd="0" presId="urn:microsoft.com/office/officeart/2009/3/layout/StepUpProcess"/>
    <dgm:cxn modelId="{5EFE8A65-D25F-4234-901A-3F9BC0564E61}" type="presParOf" srcId="{7F287060-FEAB-4799-8906-73CD520EDEAE}" destId="{B4606B07-6C6E-4D88-AA14-E68256E1F195}" srcOrd="0" destOrd="0" presId="urn:microsoft.com/office/officeart/2009/3/layout/StepUpProcess"/>
    <dgm:cxn modelId="{9C84EDC4-DF8A-4CAF-BA21-5562B5CC3858}" type="presParOf" srcId="{CB5F8CC1-99A4-4B08-ABDE-5C95323EC5C3}" destId="{C54D2AFD-0826-42A3-8935-108940FA4D48}" srcOrd="2" destOrd="0" presId="urn:microsoft.com/office/officeart/2009/3/layout/StepUpProcess"/>
    <dgm:cxn modelId="{FF4B2E9E-A88B-4996-8AFF-3AC66428E3C8}" type="presParOf" srcId="{C54D2AFD-0826-42A3-8935-108940FA4D48}" destId="{D649DCC6-BFD0-4894-8C0F-E19291714230}" srcOrd="0" destOrd="0" presId="urn:microsoft.com/office/officeart/2009/3/layout/StepUpProcess"/>
    <dgm:cxn modelId="{797C9B14-75B8-497B-A461-E2664E31599D}" type="presParOf" srcId="{C54D2AFD-0826-42A3-8935-108940FA4D48}" destId="{8BDB43D5-B646-49B8-935C-3BFCDC4EC2F1}" srcOrd="1" destOrd="0" presId="urn:microsoft.com/office/officeart/2009/3/layout/StepUpProcess"/>
    <dgm:cxn modelId="{29F9E923-A135-492E-9240-ABB8FB8891B5}" type="presParOf" srcId="{C54D2AFD-0826-42A3-8935-108940FA4D48}" destId="{57589424-F06F-48B4-AA85-E7D0B8A81D7D}" srcOrd="2" destOrd="0" presId="urn:microsoft.com/office/officeart/2009/3/layout/StepUpProcess"/>
    <dgm:cxn modelId="{1F45FB10-41FA-46F7-B297-5C25E2329BA5}" type="presParOf" srcId="{CB5F8CC1-99A4-4B08-ABDE-5C95323EC5C3}" destId="{5D8D9C24-0BE1-4E06-9D60-3F7B324A53AA}" srcOrd="3" destOrd="0" presId="urn:microsoft.com/office/officeart/2009/3/layout/StepUpProcess"/>
    <dgm:cxn modelId="{CFD20A0D-F43A-4F26-A20A-242041F2C84D}" type="presParOf" srcId="{5D8D9C24-0BE1-4E06-9D60-3F7B324A53AA}" destId="{5DDDEA8F-22E3-48D6-87FB-0E300E5F6C79}" srcOrd="0" destOrd="0" presId="urn:microsoft.com/office/officeart/2009/3/layout/StepUpProcess"/>
    <dgm:cxn modelId="{AA173F0C-7756-4D89-8970-8D33E89E7DC3}" type="presParOf" srcId="{CB5F8CC1-99A4-4B08-ABDE-5C95323EC5C3}" destId="{3B2DF923-1788-400B-9725-946ABABEFF8E}" srcOrd="4" destOrd="0" presId="urn:microsoft.com/office/officeart/2009/3/layout/StepUpProcess"/>
    <dgm:cxn modelId="{510DF511-B0CB-46A8-9B65-91DE65B406CC}" type="presParOf" srcId="{3B2DF923-1788-400B-9725-946ABABEFF8E}" destId="{049ECE14-533F-4FBB-A6CB-DAE2D7F4CE9C}" srcOrd="0" destOrd="0" presId="urn:microsoft.com/office/officeart/2009/3/layout/StepUpProcess"/>
    <dgm:cxn modelId="{FDB85FD7-124B-4524-BEE1-0AB7889DA198}" type="presParOf" srcId="{3B2DF923-1788-400B-9725-946ABABEFF8E}" destId="{C6E3BEE1-9816-4663-8480-C4DCF7B3CC70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679CCC-6C44-4BA6-B9A3-B1D0046CEF7E}">
      <dsp:nvSpPr>
        <dsp:cNvPr id="0" name=""/>
        <dsp:cNvSpPr/>
      </dsp:nvSpPr>
      <dsp:spPr>
        <a:xfrm rot="5400000">
          <a:off x="1004876" y="1052965"/>
          <a:ext cx="1816935" cy="302333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2F441F-2B36-466A-8415-22C9BAB4B877}">
      <dsp:nvSpPr>
        <dsp:cNvPr id="0" name=""/>
        <dsp:cNvSpPr/>
      </dsp:nvSpPr>
      <dsp:spPr>
        <a:xfrm>
          <a:off x="701585" y="1956292"/>
          <a:ext cx="2729487" cy="23925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700" kern="1200" dirty="0">
              <a:solidFill>
                <a:schemeClr val="accent1">
                  <a:lumMod val="50000"/>
                </a:schemeClr>
              </a:solidFill>
            </a:rPr>
            <a:t>Як оформляти заголовок тексту</a:t>
          </a:r>
          <a:endParaRPr lang="ru-RU" sz="37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701585" y="1956292"/>
        <a:ext cx="2729487" cy="2392556"/>
      </dsp:txXfrm>
    </dsp:sp>
    <dsp:sp modelId="{99FDA736-BE06-45CB-8FDE-4518E7EE99AB}">
      <dsp:nvSpPr>
        <dsp:cNvPr id="0" name=""/>
        <dsp:cNvSpPr/>
      </dsp:nvSpPr>
      <dsp:spPr>
        <a:xfrm>
          <a:off x="2916075" y="830384"/>
          <a:ext cx="514997" cy="51499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49DCC6-BFD0-4894-8C0F-E19291714230}">
      <dsp:nvSpPr>
        <dsp:cNvPr id="0" name=""/>
        <dsp:cNvSpPr/>
      </dsp:nvSpPr>
      <dsp:spPr>
        <a:xfrm rot="5400000">
          <a:off x="4346303" y="226126"/>
          <a:ext cx="1816935" cy="302333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DB43D5-B646-49B8-935C-3BFCDC4EC2F1}">
      <dsp:nvSpPr>
        <dsp:cNvPr id="0" name=""/>
        <dsp:cNvSpPr/>
      </dsp:nvSpPr>
      <dsp:spPr>
        <a:xfrm>
          <a:off x="4043011" y="1129453"/>
          <a:ext cx="2729487" cy="23925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700" kern="1200" dirty="0">
              <a:solidFill>
                <a:schemeClr val="accent1">
                  <a:lumMod val="50000"/>
                </a:schemeClr>
              </a:solidFill>
            </a:rPr>
            <a:t>Правила введення тексту </a:t>
          </a:r>
          <a:endParaRPr lang="ru-RU" sz="37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4043011" y="1129453"/>
        <a:ext cx="2729487" cy="2392556"/>
      </dsp:txXfrm>
    </dsp:sp>
    <dsp:sp modelId="{57589424-F06F-48B4-AA85-E7D0B8A81D7D}">
      <dsp:nvSpPr>
        <dsp:cNvPr id="0" name=""/>
        <dsp:cNvSpPr/>
      </dsp:nvSpPr>
      <dsp:spPr>
        <a:xfrm>
          <a:off x="6257501" y="3544"/>
          <a:ext cx="514997" cy="51499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9ECE14-533F-4FBB-A6CB-DAE2D7F4CE9C}">
      <dsp:nvSpPr>
        <dsp:cNvPr id="0" name=""/>
        <dsp:cNvSpPr/>
      </dsp:nvSpPr>
      <dsp:spPr>
        <a:xfrm rot="5400000">
          <a:off x="7687729" y="-600712"/>
          <a:ext cx="1816935" cy="3023339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E3BEE1-9816-4663-8480-C4DCF7B3CC70}">
      <dsp:nvSpPr>
        <dsp:cNvPr id="0" name=""/>
        <dsp:cNvSpPr/>
      </dsp:nvSpPr>
      <dsp:spPr>
        <a:xfrm>
          <a:off x="7384437" y="302614"/>
          <a:ext cx="2729487" cy="23925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700" kern="1200" dirty="0">
              <a:solidFill>
                <a:schemeClr val="accent1">
                  <a:lumMod val="50000"/>
                </a:schemeClr>
              </a:solidFill>
            </a:rPr>
            <a:t>Як редагувати текст</a:t>
          </a:r>
          <a:endParaRPr lang="ru-RU" sz="37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7384437" y="302614"/>
        <a:ext cx="2729487" cy="23925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72A456-E009-4B88-B508-3B0B349264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6810C8-3588-4B1B-9865-AFF6DAE115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DBCA19B-C7F3-472D-B9CD-DA88E4053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C7B82-FF94-47C2-9FAD-3F86E4DC61E6}" type="datetimeFigureOut">
              <a:rPr lang="ru-RU" smtClean="0"/>
              <a:t>28.11.2021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70041F2-40C9-4393-838D-DBA6E2FB8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1053645-0EDB-4570-AE6E-E103C3CCD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1242-57D8-45C3-942C-6E2BB65414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143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8FE65A-CFD3-49BB-87D7-D919B53E1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99ADA6-BEA9-4DC6-B121-86C798B8CE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E4F2F8B-E10A-4824-A9E3-C95B344CF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C7B82-FF94-47C2-9FAD-3F86E4DC61E6}" type="datetimeFigureOut">
              <a:rPr lang="ru-RU" smtClean="0"/>
              <a:t>28.11.2021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191E1C-B3BC-4D7A-BF2D-AEB8F20BB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7AE7E8-2428-484B-AD65-376137EFC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1242-57D8-45C3-942C-6E2BB65414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987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0AB5AF-988B-48C5-A201-211F47ACD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EDA5ACC-992F-41C4-ADED-2A62CE3F78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166FB1-C098-4005-8951-F0C102F04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C7B82-FF94-47C2-9FAD-3F86E4DC61E6}" type="datetimeFigureOut">
              <a:rPr lang="ru-RU" smtClean="0"/>
              <a:t>28.11.2021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06B57A-1D76-4280-869A-04DE02187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661E8A-250A-4219-8561-F24798803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1242-57D8-45C3-942C-6E2BB65414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030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22D0D1-6886-40C5-B6FB-2BA351AFC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BD2A9C1-2473-4FF4-BFE0-EDA94C9442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FDE1F9C-7458-4075-A49F-CBD7A17271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55EF43D-E03A-4FF2-9941-AB740F447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C7B82-FF94-47C2-9FAD-3F86E4DC61E6}" type="datetimeFigureOut">
              <a:rPr lang="ru-RU" smtClean="0"/>
              <a:t>28.11.2021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CFCCA67-1725-403C-A2E3-902623678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7DCDB10-019C-4D2F-AA39-F1638239DB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1242-57D8-45C3-942C-6E2BB65414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1664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C20631-89D6-4113-B2C5-2482619D4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C51B9A0-786B-4698-BA71-4412725B9F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DFA6FCA-BD97-456C-8582-E83FBE8B1D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B5C0781-E954-4217-BF43-DDC6D4505D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1299F3B-0B32-4984-B1BF-23E73AC80C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2097889-C686-4758-A069-41D25A405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C7B82-FF94-47C2-9FAD-3F86E4DC61E6}" type="datetimeFigureOut">
              <a:rPr lang="ru-RU" smtClean="0"/>
              <a:t>28.11.2021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87544C2-3915-45E3-8149-2BDEFC56D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22AB399-6DC1-40AA-BDFD-BD6E3DEF1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1242-57D8-45C3-942C-6E2BB65414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18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50C930-6401-46D9-9B11-E4078D1C9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C09B4DF4-982F-4CB2-8486-AF8D76BAF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C7B82-FF94-47C2-9FAD-3F86E4DC61E6}" type="datetimeFigureOut">
              <a:rPr lang="ru-RU" smtClean="0"/>
              <a:t>28.11.2021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E9165C1-0A29-4009-BAB7-166F9C52BB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AE9EC47-7249-4A20-9AA8-B1C2169D7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1242-57D8-45C3-942C-6E2BB65414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3254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BD1EBED-BEEB-49F6-A596-F7C9FEC12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C7B82-FF94-47C2-9FAD-3F86E4DC61E6}" type="datetimeFigureOut">
              <a:rPr lang="ru-RU" smtClean="0"/>
              <a:t>28.11.2021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7675756-0BFB-47F3-B5B2-04DE16C8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6726243-6B94-4E39-A409-DE2DC9D0A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1242-57D8-45C3-942C-6E2BB65414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4661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C0C8D3-CF27-46F2-B522-28065CD6C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94FF9F-322E-4006-9C16-4ECCFE11C7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1F056EE-1C7F-419C-B29B-EE1723F5D6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9011DFA-5221-469A-8D65-11E8598F9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C7B82-FF94-47C2-9FAD-3F86E4DC61E6}" type="datetimeFigureOut">
              <a:rPr lang="ru-RU" smtClean="0"/>
              <a:t>28.11.2021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68A7916-B9DE-4C2F-A08E-DDCBF7D13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467A58B-F064-4466-BE10-A5BAB5DF9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1242-57D8-45C3-942C-6E2BB65414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66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5FC2A4-5641-4DCC-A905-445E44A9E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BB887CA-C31A-4ACD-94B1-385B0112FE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B193475-C0B3-472D-82E9-3D3C4A2E7F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65DAC02-880C-4F21-8C9B-675E762DA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C7B82-FF94-47C2-9FAD-3F86E4DC61E6}" type="datetimeFigureOut">
              <a:rPr lang="ru-RU" smtClean="0"/>
              <a:t>28.11.2021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AE63248-B569-45C2-B42B-37A871A7B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E178221-0312-4C95-8FEF-D6B263F9F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1242-57D8-45C3-942C-6E2BB65414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6450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555991-78AD-447B-BE44-793BBAC1E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288AB87-2AFA-4C11-8B2D-934D02DA20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768E76A-0E82-4CB7-8FCF-23B90E800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C7B82-FF94-47C2-9FAD-3F86E4DC61E6}" type="datetimeFigureOut">
              <a:rPr lang="ru-RU" smtClean="0"/>
              <a:t>28.11.2021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AC0F6D-A8AC-4E81-AB1B-8A993C34D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9CF76D9-CF81-47A7-995E-65AB10512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1242-57D8-45C3-942C-6E2BB65414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5410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B0C7D9F-F97F-4F94-837C-F285A13D19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80B73A0-73A5-4EBD-A5BE-08BA4D580A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D79BEBF-1E51-4B66-892F-339C2E8B6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C7B82-FF94-47C2-9FAD-3F86E4DC61E6}" type="datetimeFigureOut">
              <a:rPr lang="ru-RU" smtClean="0"/>
              <a:t>28.11.2021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09A4A7A-884F-41B8-8828-BD80781FA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6218BB-3A4B-4A0B-B2F4-414320485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1242-57D8-45C3-942C-6E2BB65414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223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377554-7C50-482F-BCB0-25E356B9C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3726A06-6972-4F54-8BF6-7AE09D6A3E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604F052-61B1-4C67-A8C7-D576FD7D75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C7B82-FF94-47C2-9FAD-3F86E4DC61E6}" type="datetimeFigureOut">
              <a:rPr lang="ru-RU" smtClean="0"/>
              <a:t>28.11.2021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8B31BB5-F501-48CD-8C16-47245EE1F9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5AD23CD-4916-4179-A34A-F3FDCBC24F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71242-57D8-45C3-942C-6E2BB65414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637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F56A7C-58E8-4553-96F6-ED3F3FE7BB9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Введення та редагування символів та абзаців</a:t>
            </a:r>
            <a:endParaRPr lang="ru-RU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77DFD34-0387-48EE-83F6-BD94D25B03E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i="1" dirty="0">
                <a:solidFill>
                  <a:schemeClr val="accent1">
                    <a:lumMod val="50000"/>
                  </a:schemeClr>
                </a:solidFill>
              </a:rPr>
              <a:t>5 клас</a:t>
            </a:r>
            <a:endParaRPr lang="ru-RU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4976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4CF3F2-408D-4D81-834F-4A6DD0C12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Сьогодні ви дізнаєтеся:</a:t>
            </a:r>
            <a:endParaRPr lang="ru-RU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29844446-DAD7-44BF-8F65-E62CEC6B01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585515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99915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FC596-AEF8-4BE3-AE28-FD607DAE5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Заголовок</a:t>
            </a:r>
            <a:br>
              <a:rPr lang="uk-UA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D4B48F1-AB1F-4F6F-8334-F03D8FADBE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Виділяють (напівжирним накресленням, великими літерами);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Короткий , узагальнює головну думку документа;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Перенесення слів у заголовку не допускається;</a:t>
            </a:r>
          </a:p>
          <a:p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Крапки у кінці заголовка не ставиться, але інші розділові знаки зберігаються</a:t>
            </a:r>
            <a:r>
              <a:rPr lang="uk-UA" dirty="0"/>
              <a:t>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9A548F7-8AAD-4D5A-BD88-D7A38C80D9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896" y="3757406"/>
            <a:ext cx="4103204" cy="2735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029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67AE9A-9B19-4549-AA44-52332AD05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Введення тексту.</a:t>
            </a:r>
            <a:endParaRPr lang="ru-RU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BB71BDF-4584-49A3-9A03-054FB8DF09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/>
              <a:t>Для введення тексту з нового абзацу натискають </a:t>
            </a:r>
          </a:p>
          <a:p>
            <a:r>
              <a:rPr lang="uk-UA" dirty="0"/>
              <a:t>Пропуск </a:t>
            </a:r>
            <a:r>
              <a:rPr lang="uk-UA" dirty="0">
                <a:solidFill>
                  <a:srgbClr val="FF0000"/>
                </a:solidFill>
              </a:rPr>
              <a:t>не ставиться перед</a:t>
            </a:r>
            <a:r>
              <a:rPr lang="uk-UA" dirty="0"/>
              <a:t>, але обов’язково </a:t>
            </a:r>
            <a:r>
              <a:rPr lang="uk-UA" dirty="0">
                <a:solidFill>
                  <a:srgbClr val="FF0000"/>
                </a:solidFill>
              </a:rPr>
              <a:t>ставиться після:</a:t>
            </a:r>
          </a:p>
          <a:p>
            <a:pPr marL="0" indent="0">
              <a:buNone/>
            </a:pPr>
            <a:r>
              <a:rPr lang="uk-UA" i="1" dirty="0"/>
              <a:t>коми, крапки, крапки з комою, двокрапки, знак питання, знак оклику, ти крапки, дужка, що закривається, лапки, що закриваються;</a:t>
            </a:r>
          </a:p>
          <a:p>
            <a:pPr marL="0" indent="0">
              <a:buNone/>
            </a:pPr>
            <a:r>
              <a:rPr lang="uk-UA" dirty="0"/>
              <a:t>Пропуск </a:t>
            </a:r>
            <a:r>
              <a:rPr lang="uk-UA" dirty="0">
                <a:solidFill>
                  <a:srgbClr val="FF0000"/>
                </a:solidFill>
              </a:rPr>
              <a:t>ставиться перед </a:t>
            </a:r>
            <a:r>
              <a:rPr lang="uk-UA" dirty="0"/>
              <a:t>дужкою, що відкривається, лапками, що відкриваються;</a:t>
            </a:r>
          </a:p>
          <a:p>
            <a:pPr marL="0" indent="0">
              <a:buNone/>
            </a:pPr>
            <a:r>
              <a:rPr lang="uk-UA" dirty="0"/>
              <a:t>Пропуск </a:t>
            </a:r>
            <a:r>
              <a:rPr lang="uk-UA" dirty="0">
                <a:solidFill>
                  <a:srgbClr val="FF0000"/>
                </a:solidFill>
              </a:rPr>
              <a:t>ставиться і перед і після </a:t>
            </a:r>
            <a:r>
              <a:rPr lang="uk-UA" dirty="0"/>
              <a:t>тире;</a:t>
            </a:r>
          </a:p>
          <a:p>
            <a:pPr marL="0" indent="0">
              <a:buNone/>
            </a:pPr>
            <a:r>
              <a:rPr lang="uk-UA" dirty="0"/>
              <a:t>Пропуск </a:t>
            </a:r>
            <a:r>
              <a:rPr lang="uk-UA" dirty="0">
                <a:solidFill>
                  <a:srgbClr val="FF0000"/>
                </a:solidFill>
              </a:rPr>
              <a:t>не ставиться </a:t>
            </a:r>
            <a:r>
              <a:rPr lang="uk-UA" dirty="0"/>
              <a:t>при використанні дефіса</a:t>
            </a:r>
          </a:p>
          <a:p>
            <a:pPr marL="0" indent="0">
              <a:buNone/>
            </a:pPr>
            <a:r>
              <a:rPr lang="uk-UA" dirty="0"/>
              <a:t>Між словами </a:t>
            </a:r>
            <a:r>
              <a:rPr lang="uk-UA" dirty="0">
                <a:solidFill>
                  <a:srgbClr val="FF0000"/>
                </a:solidFill>
              </a:rPr>
              <a:t>завжди </a:t>
            </a:r>
            <a:r>
              <a:rPr lang="uk-UA" dirty="0"/>
              <a:t>ставимо по одному пропуску </a:t>
            </a: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6D90DE2-A8C9-40CB-BF73-F83920A5B0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0662" y="949498"/>
            <a:ext cx="1482379" cy="148237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A705E24-1B57-413F-AB09-D2EB3492CC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5193" y="5404871"/>
            <a:ext cx="3274529" cy="907029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42AFED42-4FE2-4F70-B511-E664769A2800}"/>
              </a:ext>
            </a:extLst>
          </p:cNvPr>
          <p:cNvSpPr/>
          <p:nvPr/>
        </p:nvSpPr>
        <p:spPr>
          <a:xfrm>
            <a:off x="9236765" y="5764696"/>
            <a:ext cx="2372139" cy="54720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052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E43CB4-CD95-47D3-9D94-C5CB10AA86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Редагування тексту</a:t>
            </a:r>
            <a:endParaRPr lang="ru-RU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0AD3AF-80BE-45F7-A9F7-8FDF1F82E9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Редагування тексту – внесення змін у текст: виправлення помилок, видалення, переміщення, копіювання, вставлення фрагментів тексту та інших об’єктів.</a:t>
            </a:r>
          </a:p>
          <a:p>
            <a:endParaRPr lang="uk-UA" dirty="0"/>
          </a:p>
          <a:p>
            <a:r>
              <a:rPr lang="uk-UA" dirty="0"/>
              <a:t>Фрагмент тексту – довільна послідовність символів тексту.</a:t>
            </a:r>
          </a:p>
          <a:p>
            <a:endParaRPr lang="uk-UA" dirty="0"/>
          </a:p>
          <a:p>
            <a:r>
              <a:rPr lang="uk-UA" dirty="0"/>
              <a:t>Текстовий курсор – це об’єкт, який вказує на поточне місце у документі.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55C9CC2-2293-43D4-8157-136CC309AB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2995" y="4984958"/>
            <a:ext cx="1430406" cy="1192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548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71745C-2ED6-4E5B-8EE8-C9D0A4D70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Редагування тексту.</a:t>
            </a:r>
            <a:b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Виділити фрагмент тексту</a:t>
            </a:r>
            <a:r>
              <a:rPr lang="uk-UA" dirty="0"/>
              <a:t>.</a:t>
            </a:r>
            <a:br>
              <a:rPr lang="uk-UA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FD99A4C-325E-4236-A868-BC5456D6CF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Двічі клацнути лівою клавішою миші на слові (виділиться слово);</a:t>
            </a:r>
          </a:p>
          <a:p>
            <a:r>
              <a:rPr lang="uk-UA" dirty="0"/>
              <a:t>Тричі клацнути перед рядком (виділиться рядок);</a:t>
            </a:r>
          </a:p>
          <a:p>
            <a:r>
              <a:rPr lang="uk-UA" dirty="0"/>
              <a:t>Натиснути комбінацію клавіш               +А (виділиться увесь текст);</a:t>
            </a:r>
          </a:p>
          <a:p>
            <a:r>
              <a:rPr lang="uk-UA" dirty="0"/>
              <a:t>За допомогою мишки: затискаємо ліву клавішу мишки і протягуємо до потрібного місця.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ECD41B5-7BBC-4A9B-A642-3BE86892A9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39746" y="2557670"/>
            <a:ext cx="1320958" cy="1155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386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C71383-2242-4BBD-8E65-D967EC3DFB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Редагування тексту. Виправлення помилок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2A227A-1766-4D40-BAC7-269492BD324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uk-UA" dirty="0"/>
              <a:t>Якщо помилка </a:t>
            </a:r>
            <a:r>
              <a:rPr lang="uk-UA" dirty="0">
                <a:solidFill>
                  <a:srgbClr val="FF0000"/>
                </a:solidFill>
              </a:rPr>
              <a:t>перед курсором </a:t>
            </a:r>
            <a:r>
              <a:rPr lang="uk-UA" dirty="0"/>
              <a:t>то скористаємося клавішею 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r>
              <a:rPr lang="uk-UA" dirty="0"/>
              <a:t>Якщо помилка </a:t>
            </a:r>
            <a:r>
              <a:rPr lang="uk-UA" dirty="0">
                <a:solidFill>
                  <a:srgbClr val="FF0000"/>
                </a:solidFill>
              </a:rPr>
              <a:t>після курсора </a:t>
            </a:r>
            <a:r>
              <a:rPr lang="uk-UA" dirty="0"/>
              <a:t>скористаємося клавішею</a:t>
            </a:r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uk-UA" dirty="0"/>
          </a:p>
          <a:p>
            <a:endParaRPr lang="ru-RU" dirty="0"/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3FEFCA41-B17A-40B2-9B50-8F8A1547381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uk-UA" dirty="0"/>
              <a:t>Якщо слово </a:t>
            </a:r>
            <a:r>
              <a:rPr lang="uk-UA" dirty="0">
                <a:solidFill>
                  <a:srgbClr val="FF0000"/>
                </a:solidFill>
              </a:rPr>
              <a:t>підкреслено червоною лінією </a:t>
            </a:r>
            <a:r>
              <a:rPr lang="uk-UA" dirty="0"/>
              <a:t>то на слові натисніть праву клавішу миші та виберіть слово без помилки.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3025E71-EFED-4DE3-B2FB-BE680E95C1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6736" r="918" b="1"/>
          <a:stretch/>
        </p:blipFill>
        <p:spPr>
          <a:xfrm>
            <a:off x="1540562" y="5620582"/>
            <a:ext cx="2859159" cy="138263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E39AC51-C665-42EE-8A3A-CE50CF6BE5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8674"/>
          <a:stretch/>
        </p:blipFill>
        <p:spPr>
          <a:xfrm>
            <a:off x="2004389" y="2719674"/>
            <a:ext cx="1931504" cy="170626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91D3A0B-D9E8-4583-95C6-D88283890D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25" t="34851" r="63798" b="29250"/>
          <a:stretch/>
        </p:blipFill>
        <p:spPr>
          <a:xfrm>
            <a:off x="7185989" y="3429000"/>
            <a:ext cx="3538332" cy="3470716"/>
          </a:xfrm>
          <a:prstGeom prst="rect">
            <a:avLst/>
          </a:prstGeom>
        </p:spPr>
      </p:pic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8C34C13A-605A-493D-8FAD-4FF7346E433F}"/>
              </a:ext>
            </a:extLst>
          </p:cNvPr>
          <p:cNvCxnSpPr/>
          <p:nvPr/>
        </p:nvCxnSpPr>
        <p:spPr>
          <a:xfrm>
            <a:off x="8242852" y="4306384"/>
            <a:ext cx="71230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2639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1FEC0A-530D-44D6-A064-DB96FC675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Редагування тексту.</a:t>
            </a:r>
            <a:b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Дії з фрагментами тексту</a:t>
            </a:r>
            <a:endParaRPr lang="ru-RU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5D6974-5C73-4853-AA7A-4AAD140844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Можна виконати за допомогою контекстного меню.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90C86-6110-48B8-A267-ABD31C3F012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93" t="24666" r="21182" b="24640"/>
          <a:stretch/>
        </p:blipFill>
        <p:spPr>
          <a:xfrm>
            <a:off x="2716696" y="2425147"/>
            <a:ext cx="6545374" cy="3751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2332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2E8A5F-98C3-4499-AF77-72859A570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Редагування тексту.</a:t>
            </a:r>
            <a:b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Дії з фрагментами тексту</a:t>
            </a:r>
            <a:endParaRPr lang="ru-RU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482B13-D146-42C2-8600-1421C2ACC5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Дії з фрагментом тексту можна виконати за допомогою комбінації клавіш:</a:t>
            </a:r>
          </a:p>
          <a:p>
            <a:r>
              <a:rPr lang="ru-RU" dirty="0"/>
              <a:t>    </a:t>
            </a:r>
          </a:p>
          <a:p>
            <a:r>
              <a:rPr lang="ru-RU" dirty="0"/>
              <a:t>                     +С   </a:t>
            </a:r>
            <a:r>
              <a:rPr lang="ru-RU" dirty="0" err="1"/>
              <a:t>копіювати</a:t>
            </a:r>
            <a:r>
              <a:rPr lang="ru-RU" dirty="0"/>
              <a:t> фрагмент до буферу </a:t>
            </a:r>
            <a:r>
              <a:rPr lang="ru-RU" dirty="0" err="1"/>
              <a:t>обміну</a:t>
            </a:r>
            <a:endParaRPr lang="ru-RU" dirty="0"/>
          </a:p>
          <a:p>
            <a:endParaRPr lang="ru-RU" dirty="0"/>
          </a:p>
          <a:p>
            <a:r>
              <a:rPr lang="ru-RU" dirty="0"/>
              <a:t>                    +</a:t>
            </a:r>
            <a:r>
              <a:rPr lang="en-US" dirty="0"/>
              <a:t>V</a:t>
            </a:r>
            <a:r>
              <a:rPr lang="uk-UA" dirty="0"/>
              <a:t>   вставити фрагмент</a:t>
            </a:r>
            <a:endParaRPr lang="en-US" dirty="0"/>
          </a:p>
          <a:p>
            <a:endParaRPr lang="en-US" dirty="0"/>
          </a:p>
          <a:p>
            <a:r>
              <a:rPr lang="en-US" dirty="0"/>
              <a:t>                    +X </a:t>
            </a:r>
            <a:r>
              <a:rPr lang="uk-UA" dirty="0"/>
              <a:t>   вирізати фрагмент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ABB6307-5ED0-460C-9CEC-CE0653B98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9052" y="2216841"/>
            <a:ext cx="2286000" cy="20002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E4D2748-7321-4114-8190-DAA2E8EA4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9052" y="3429000"/>
            <a:ext cx="2286000" cy="200025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C179BEF-AD39-455D-B477-5AEE899607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9052" y="4608307"/>
            <a:ext cx="2286000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9898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704406-0601-4601-A75C-61AC4BD06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Редагування тексту. Буфер обміну</a:t>
            </a:r>
            <a:br>
              <a:rPr lang="uk-UA" dirty="0"/>
            </a:br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7D4842F-1CDD-4C7C-B1D7-F3C5C06E93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223" b="58355"/>
          <a:stretch/>
        </p:blipFill>
        <p:spPr>
          <a:xfrm>
            <a:off x="2158528" y="1240114"/>
            <a:ext cx="7144498" cy="5617886"/>
          </a:xfr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67C36A9-40D1-40B9-ACB3-3F73C424CC21}"/>
              </a:ext>
            </a:extLst>
          </p:cNvPr>
          <p:cNvSpPr/>
          <p:nvPr/>
        </p:nvSpPr>
        <p:spPr>
          <a:xfrm>
            <a:off x="5300870" y="3617843"/>
            <a:ext cx="689113" cy="46382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1FB051-87DC-49D0-B36B-9F936F2688D6}"/>
              </a:ext>
            </a:extLst>
          </p:cNvPr>
          <p:cNvSpPr txBox="1"/>
          <p:nvPr/>
        </p:nvSpPr>
        <p:spPr>
          <a:xfrm>
            <a:off x="7924800" y="4399722"/>
            <a:ext cx="39226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У відкритому стані може одночасно зберігати 24 об’єкти.</a:t>
            </a:r>
          </a:p>
          <a:p>
            <a:r>
              <a:rPr lang="uk-UA" dirty="0"/>
              <a:t>Об’єкти можна вставити всі одночасно.</a:t>
            </a:r>
          </a:p>
          <a:p>
            <a:r>
              <a:rPr lang="uk-UA" dirty="0"/>
              <a:t>Можна вставляти будь- який об’єкт, що збережений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51508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DBE9CB-1B43-4FBB-8C47-91270B47F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8504" y="500062"/>
            <a:ext cx="10515600" cy="1325563"/>
          </a:xfrm>
        </p:spPr>
        <p:txBody>
          <a:bodyPr/>
          <a:lstStyle/>
          <a:p>
            <a: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Повторення </a:t>
            </a:r>
            <a:endParaRPr lang="ru-RU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0C4C0BA-9FFF-43F8-8E5E-470EB312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Який алгоритм дій з фрагментом тексту?</a:t>
            </a:r>
          </a:p>
          <a:p>
            <a:r>
              <a:rPr lang="uk-UA" dirty="0"/>
              <a:t>Чи можна виділити весь текст одночасно?</a:t>
            </a:r>
          </a:p>
          <a:p>
            <a:r>
              <a:rPr lang="uk-UA" dirty="0"/>
              <a:t>Що потрібно зробити щоб перейти на новий абзац?</a:t>
            </a:r>
          </a:p>
          <a:p>
            <a:r>
              <a:rPr lang="uk-UA" dirty="0"/>
              <a:t> Виконайте вправи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5769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CDA7A9-9931-4B03-91CC-B17624D2F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Домашнє завдання</a:t>
            </a:r>
            <a:endParaRPr lang="ru-RU" b="1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9A65198-4EAC-445E-A1D6-55801A9243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Опрацювати параграф 14.</a:t>
            </a:r>
          </a:p>
          <a:p>
            <a:r>
              <a:rPr lang="uk-UA" dirty="0"/>
              <a:t>Виконати вправу 5 на с.133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62478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6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6" id="{623C80D1-D4E1-4479-851A-9A0B67AC0799}" vid="{F3CA04CB-026B-4D44-A0A9-8661E13DD7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Тема6</Template>
  <TotalTime>20</TotalTime>
  <Words>400</Words>
  <Application>Microsoft Office PowerPoint</Application>
  <PresentationFormat>Широкоэкранный</PresentationFormat>
  <Paragraphs>63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Тема6</vt:lpstr>
      <vt:lpstr>Введення та редагування символів та абзаців</vt:lpstr>
      <vt:lpstr>Сьогодні ви дізнаєтеся:</vt:lpstr>
      <vt:lpstr>Заголовок </vt:lpstr>
      <vt:lpstr>Введення тексту.</vt:lpstr>
      <vt:lpstr>Редагування тексту</vt:lpstr>
      <vt:lpstr>Редагування тексту. Виділити фрагмент тексту. </vt:lpstr>
      <vt:lpstr>Редагування тексту. Виправлення помилок</vt:lpstr>
      <vt:lpstr>Редагування тексту. Дії з фрагментами тексту</vt:lpstr>
      <vt:lpstr>Редагування тексту. Дії з фрагментами тексту</vt:lpstr>
      <vt:lpstr>Редагування тексту. Буфер обміну </vt:lpstr>
      <vt:lpstr>Повторення </vt:lpstr>
      <vt:lpstr>Домашнє завдання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Введення та редагування символів та абзаців</dc:title>
  <dc:creator>Орел Наталія Володимирівна</dc:creator>
  <cp:lastModifiedBy>Орел Наталія Володимирівна</cp:lastModifiedBy>
  <cp:revision>3</cp:revision>
  <dcterms:created xsi:type="dcterms:W3CDTF">2021-11-27T20:41:24Z</dcterms:created>
  <dcterms:modified xsi:type="dcterms:W3CDTF">2021-11-27T22:50:02Z</dcterms:modified>
</cp:coreProperties>
</file>