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63" r:id="rId3"/>
    <p:sldId id="257" r:id="rId4"/>
    <p:sldId id="268" r:id="rId5"/>
    <p:sldId id="267" r:id="rId6"/>
    <p:sldId id="258" r:id="rId7"/>
    <p:sldId id="260" r:id="rId8"/>
    <p:sldId id="261" r:id="rId9"/>
    <p:sldId id="262" r:id="rId10"/>
    <p:sldId id="264" r:id="rId11"/>
    <p:sldId id="265" r:id="rId12"/>
    <p:sldId id="269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2D34C-5549-4C91-9921-739183F18326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62DD3-30DD-42F6-BC60-52663AD3586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97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62DD3-30DD-42F6-BC60-52663AD358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340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5.jpeg"/><Relationship Id="rId5" Type="http://schemas.openxmlformats.org/officeDocument/2006/relationships/slide" Target="slide9.xml"/><Relationship Id="rId10" Type="http://schemas.openxmlformats.org/officeDocument/2006/relationships/slide" Target="slide11.xml"/><Relationship Id="rId4" Type="http://schemas.openxmlformats.org/officeDocument/2006/relationships/slide" Target="slide8.xml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hyperlink" Target="https://learningapps.org/1540640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videoplayback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26Cee3uQsphroYLx6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slide" Target="slide1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История картинки, стоковые фото История | Depositpho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5" y="1196752"/>
            <a:ext cx="313836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686800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</a:rPr>
              <a:t>Урок </a:t>
            </a:r>
            <a:r>
              <a:rPr lang="ru-RU" sz="5400" b="1" dirty="0" err="1" smtClean="0">
                <a:solidFill>
                  <a:srgbClr val="0070C0"/>
                </a:solidFill>
              </a:rPr>
              <a:t>історії</a:t>
            </a:r>
            <a:r>
              <a:rPr lang="ru-RU" sz="5400" b="1" dirty="0" smtClean="0">
                <a:solidFill>
                  <a:srgbClr val="0070C0"/>
                </a:solidFill>
              </a:rPr>
              <a:t> та </a:t>
            </a:r>
            <a:r>
              <a:rPr lang="ru-RU" sz="5400" b="1" dirty="0" err="1" smtClean="0">
                <a:solidFill>
                  <a:srgbClr val="0070C0"/>
                </a:solidFill>
              </a:rPr>
              <a:t>інформатики</a:t>
            </a:r>
            <a:endParaRPr lang="ru-RU" sz="54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3040" y="1412776"/>
            <a:ext cx="6933456" cy="3600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i="1" dirty="0" smtClean="0">
                <a:solidFill>
                  <a:srgbClr val="FF0000"/>
                </a:solidFill>
              </a:rPr>
              <a:t>Епіграф</a:t>
            </a:r>
            <a:r>
              <a:rPr lang="uk-UA" b="1" i="1" dirty="0">
                <a:solidFill>
                  <a:srgbClr val="FF0000"/>
                </a:solidFill>
              </a:rPr>
              <a:t>:</a:t>
            </a:r>
            <a:endParaRPr lang="ru-RU" b="1" dirty="0">
              <a:solidFill>
                <a:srgbClr val="FF0000"/>
              </a:solidFill>
            </a:endParaRPr>
          </a:p>
          <a:p>
            <a:pPr marL="0" indent="1076325">
              <a:buNone/>
            </a:pPr>
            <a:r>
              <a:rPr lang="uk-UA" b="1" i="1" dirty="0">
                <a:solidFill>
                  <a:srgbClr val="FF0000"/>
                </a:solidFill>
              </a:rPr>
              <a:t>«Хто не знає свого минулого, </a:t>
            </a:r>
            <a:endParaRPr lang="ru-RU" b="1" dirty="0">
              <a:solidFill>
                <a:srgbClr val="FF0000"/>
              </a:solidFill>
            </a:endParaRPr>
          </a:p>
          <a:p>
            <a:pPr marL="0" indent="1076325">
              <a:buNone/>
            </a:pPr>
            <a:r>
              <a:rPr lang="uk-UA" b="1" i="1" dirty="0">
                <a:solidFill>
                  <a:srgbClr val="FF0000"/>
                </a:solidFill>
              </a:rPr>
              <a:t>той не вартий майбутнього»</a:t>
            </a:r>
            <a:endParaRPr lang="ru-RU" b="1" dirty="0">
              <a:solidFill>
                <a:srgbClr val="FF0000"/>
              </a:solidFill>
            </a:endParaRPr>
          </a:p>
          <a:p>
            <a:pPr marL="0" indent="3849688">
              <a:buNone/>
            </a:pPr>
            <a:r>
              <a:rPr lang="uk-UA" b="1" i="1" dirty="0">
                <a:solidFill>
                  <a:srgbClr val="FF0000"/>
                </a:solidFill>
              </a:rPr>
              <a:t>М. Рильський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4" name="AutoShape 2" descr="История картинки, стоковые фото История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История картинки, стоковые фото История |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Історія як нау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09839"/>
            <a:ext cx="4032445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Інформатика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23505"/>
            <a:ext cx="3825939" cy="308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21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t="-1000" r="-6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>
            <a:hlinkClick r:id="rId3" action="ppaction://hlinksldjump"/>
          </p:cNvPr>
          <p:cNvSpPr/>
          <p:nvPr/>
        </p:nvSpPr>
        <p:spPr>
          <a:xfrm>
            <a:off x="0" y="48512"/>
            <a:ext cx="1863499" cy="932217"/>
          </a:xfrm>
          <a:prstGeom prst="vertic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</a:t>
            </a:r>
          </a:p>
          <a:p>
            <a:pPr algn="ctr"/>
            <a:r>
              <a:rPr lang="uk-UA" sz="1600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Організаційна</a:t>
            </a:r>
            <a:endParaRPr lang="ru-RU" sz="16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ертикальный свиток 4">
            <a:hlinkClick r:id="rId4" action="ppaction://hlinksldjump"/>
          </p:cNvPr>
          <p:cNvSpPr/>
          <p:nvPr/>
        </p:nvSpPr>
        <p:spPr>
          <a:xfrm>
            <a:off x="1746972" y="2724060"/>
            <a:ext cx="1728192" cy="1008112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 Економічна</a:t>
            </a:r>
          </a:p>
        </p:txBody>
      </p:sp>
      <p:sp>
        <p:nvSpPr>
          <p:cNvPr id="6" name="Вертикальный свиток 5">
            <a:hlinkClick r:id="rId5" action="ppaction://hlinksldjump"/>
          </p:cNvPr>
          <p:cNvSpPr/>
          <p:nvPr/>
        </p:nvSpPr>
        <p:spPr>
          <a:xfrm>
            <a:off x="7200292" y="2489550"/>
            <a:ext cx="1368152" cy="864096"/>
          </a:xfrm>
          <a:prstGeom prst="verticalScroll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 </a:t>
            </a:r>
            <a:r>
              <a:rPr lang="uk-UA" b="1" dirty="0" err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Руханка</a:t>
            </a:r>
            <a:endParaRPr lang="uk-UA" b="1" dirty="0" smtClean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ертикальный свиток 6">
            <a:hlinkClick r:id="rId6" action="ppaction://hlinksldjump"/>
          </p:cNvPr>
          <p:cNvSpPr/>
          <p:nvPr/>
        </p:nvSpPr>
        <p:spPr>
          <a:xfrm>
            <a:off x="3203848" y="656081"/>
            <a:ext cx="1656184" cy="980728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 </a:t>
            </a:r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Політична</a:t>
            </a:r>
            <a:endParaRPr lang="ru-RU" sz="16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ертикальный свиток 7">
            <a:hlinkClick r:id="rId7" action="ppaction://hlinksldjump"/>
          </p:cNvPr>
          <p:cNvSpPr/>
          <p:nvPr/>
        </p:nvSpPr>
        <p:spPr>
          <a:xfrm>
            <a:off x="6937900" y="111279"/>
            <a:ext cx="1728192" cy="1035166"/>
          </a:xfrm>
          <a:prstGeom prst="vertic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 Суспільство</a:t>
            </a:r>
            <a:endParaRPr lang="ru-RU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ертикальный свиток 8">
            <a:hlinkClick r:id="rId8" action="ppaction://hlinksldjump"/>
          </p:cNvPr>
          <p:cNvSpPr/>
          <p:nvPr/>
        </p:nvSpPr>
        <p:spPr>
          <a:xfrm>
            <a:off x="3953277" y="4293096"/>
            <a:ext cx="1584176" cy="1081459"/>
          </a:xfrm>
          <a:prstGeom prst="vertic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Зупинка Контроль знань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1746972" y="563661"/>
            <a:ext cx="1579467" cy="631824"/>
          </a:xfrm>
          <a:prstGeom prst="straightConnector1">
            <a:avLst/>
          </a:prstGeom>
          <a:ln w="571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4745365" y="255828"/>
            <a:ext cx="2351280" cy="517583"/>
          </a:xfrm>
          <a:prstGeom prst="straightConnector1">
            <a:avLst/>
          </a:prstGeom>
          <a:ln w="571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5" idx="0"/>
          </p:cNvCxnSpPr>
          <p:nvPr/>
        </p:nvCxnSpPr>
        <p:spPr>
          <a:xfrm flipH="1">
            <a:off x="2611068" y="1146445"/>
            <a:ext cx="5273300" cy="1577615"/>
          </a:xfrm>
          <a:prstGeom prst="straightConnector1">
            <a:avLst/>
          </a:prstGeom>
          <a:ln w="571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6" idx="1"/>
          </p:cNvCxnSpPr>
          <p:nvPr/>
        </p:nvCxnSpPr>
        <p:spPr>
          <a:xfrm flipV="1">
            <a:off x="3326439" y="2921598"/>
            <a:ext cx="3981865" cy="161266"/>
          </a:xfrm>
          <a:prstGeom prst="straightConnector1">
            <a:avLst/>
          </a:prstGeom>
          <a:ln w="571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6" idx="2"/>
          </p:cNvCxnSpPr>
          <p:nvPr/>
        </p:nvCxnSpPr>
        <p:spPr>
          <a:xfrm flipH="1">
            <a:off x="5076056" y="3353646"/>
            <a:ext cx="2808312" cy="939450"/>
          </a:xfrm>
          <a:prstGeom prst="straightConnector1">
            <a:avLst/>
          </a:prstGeom>
          <a:ln w="571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ая выноска 34">
            <a:hlinkClick r:id="rId9" action="ppaction://hlinksldjump"/>
          </p:cNvPr>
          <p:cNvSpPr/>
          <p:nvPr/>
        </p:nvSpPr>
        <p:spPr>
          <a:xfrm>
            <a:off x="7884368" y="6381328"/>
            <a:ext cx="996772" cy="30632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Головна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4" name="Picture 14" descr="Домашнє завдання 2 | Тест з української мови – «На Урок»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3" t="17695" r="26191" b="45131"/>
          <a:stretch/>
        </p:blipFill>
        <p:spPr bwMode="auto">
          <a:xfrm>
            <a:off x="7915670" y="5907758"/>
            <a:ext cx="817113" cy="34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13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Зупинка «Організаційна</a:t>
            </a:r>
            <a:r>
              <a:rPr lang="uk-UA" b="1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7164288" y="6057292"/>
            <a:ext cx="1944216" cy="684076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764704"/>
            <a:ext cx="50502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Пропонуємо вам розгадати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ребуси: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ятно 1 6"/>
          <p:cNvSpPr/>
          <p:nvPr/>
        </p:nvSpPr>
        <p:spPr>
          <a:xfrm>
            <a:off x="35496" y="5405689"/>
            <a:ext cx="2664296" cy="139144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Команда 1</a:t>
            </a:r>
          </a:p>
          <a:p>
            <a:pPr algn="ctr"/>
            <a:r>
              <a:rPr lang="uk-UA" sz="2000" dirty="0" smtClean="0"/>
              <a:t>«Русичі»</a:t>
            </a:r>
            <a:endParaRPr lang="ru-RU" sz="2000" dirty="0"/>
          </a:p>
        </p:txBody>
      </p:sp>
      <p:sp>
        <p:nvSpPr>
          <p:cNvPr id="8" name="Пятно 1 7"/>
          <p:cNvSpPr/>
          <p:nvPr/>
        </p:nvSpPr>
        <p:spPr>
          <a:xfrm>
            <a:off x="4067944" y="5373216"/>
            <a:ext cx="2808312" cy="1403583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Команда 2</a:t>
            </a:r>
          </a:p>
          <a:p>
            <a:pPr algn="ctr"/>
            <a:r>
              <a:rPr lang="uk-UA" sz="2000" dirty="0" smtClean="0"/>
              <a:t>«Дреговичі»</a:t>
            </a:r>
            <a:endParaRPr lang="ru-RU" sz="2000" dirty="0"/>
          </a:p>
        </p:txBody>
      </p:sp>
      <p:pic>
        <p:nvPicPr>
          <p:cNvPr id="9" name="Рисунок 8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" t="206" r="2322"/>
          <a:stretch/>
        </p:blipFill>
        <p:spPr bwMode="auto">
          <a:xfrm>
            <a:off x="251520" y="1268760"/>
            <a:ext cx="4464496" cy="15121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-1846" r="7852" b="2"/>
          <a:stretch/>
        </p:blipFill>
        <p:spPr bwMode="auto">
          <a:xfrm>
            <a:off x="5708607" y="1231255"/>
            <a:ext cx="3255881" cy="14776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688070"/>
            <a:ext cx="18097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7032"/>
            <a:ext cx="1893288" cy="166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1132051" y="2780928"/>
            <a:ext cx="65048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QR</a:t>
            </a:r>
            <a:r>
              <a:rPr lang="uk-UA" sz="4400" b="1" dirty="0">
                <a:solidFill>
                  <a:srgbClr val="0070C0"/>
                </a:solidFill>
              </a:rPr>
              <a:t>-коди – жеребкування </a:t>
            </a:r>
            <a:endParaRPr lang="uk-UA" sz="4400" b="1" dirty="0">
              <a:solidFill>
                <a:srgbClr val="0070C0"/>
              </a:solidFill>
            </a:endParaRPr>
          </a:p>
        </p:txBody>
      </p:sp>
      <p:sp>
        <p:nvSpPr>
          <p:cNvPr id="5" name="5-кутна зірка 4">
            <a:hlinkClick r:id="rId7" action="ppaction://hlinksldjump"/>
          </p:cNvPr>
          <p:cNvSpPr/>
          <p:nvPr/>
        </p:nvSpPr>
        <p:spPr>
          <a:xfrm>
            <a:off x="4716016" y="1574043"/>
            <a:ext cx="864096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одвійна стрілка вліво/вправо 10">
            <a:hlinkClick r:id="rId8" action="ppaction://hlinksldjump"/>
          </p:cNvPr>
          <p:cNvSpPr/>
          <p:nvPr/>
        </p:nvSpPr>
        <p:spPr>
          <a:xfrm>
            <a:off x="2699792" y="5733256"/>
            <a:ext cx="1411917" cy="72008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Правила</a:t>
            </a:r>
            <a:endParaRPr lang="uk-U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8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251520" y="1008566"/>
            <a:ext cx="6264696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Тема:</a:t>
            </a:r>
            <a:r>
              <a:rPr lang="uk-UA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Урок узагальнення та систематизації навчальних досягнень з теми «Київська держава наприкінці </a:t>
            </a:r>
            <a:r>
              <a:rPr lang="en-US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 </a:t>
            </a:r>
            <a:r>
              <a:rPr lang="ru-RU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</a:t>
            </a:r>
            <a:r>
              <a:rPr lang="uk-UA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першій половині </a:t>
            </a:r>
            <a:r>
              <a:rPr lang="en-US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XI</a:t>
            </a:r>
            <a:r>
              <a:rPr lang="ru-RU" sz="4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ст. </a:t>
            </a:r>
            <a:r>
              <a:rPr lang="uk-UA" sz="4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uk-UA" sz="4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Особливості проведення нестандартного уроку. &amp;quot;Урок-аукціон&amp;quot; | . Педагогіка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277" y="1772816"/>
            <a:ext cx="197418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27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0622"/>
            <a:ext cx="9144000" cy="706090"/>
          </a:xfrm>
        </p:spPr>
        <p:txBody>
          <a:bodyPr>
            <a:noAutofit/>
          </a:bodyPr>
          <a:lstStyle/>
          <a:p>
            <a:r>
              <a:rPr lang="uk-UA" sz="50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ПРАВИЛА РОБОТИ В </a:t>
            </a:r>
            <a:r>
              <a:rPr lang="uk-UA" sz="50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ГРУПАХ</a:t>
            </a:r>
            <a:endParaRPr lang="uk-UA" sz="5000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t="2597" r="2467" b="3493"/>
          <a:stretch/>
        </p:blipFill>
        <p:spPr bwMode="auto">
          <a:xfrm>
            <a:off x="857099" y="836712"/>
            <a:ext cx="7171285" cy="58916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Овал 4">
            <a:hlinkClick r:id="rId3" action="ppaction://hlinksldjump"/>
          </p:cNvPr>
          <p:cNvSpPr/>
          <p:nvPr/>
        </p:nvSpPr>
        <p:spPr>
          <a:xfrm>
            <a:off x="7164288" y="6057292"/>
            <a:ext cx="1944216" cy="684076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64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197768"/>
            <a:ext cx="8229600" cy="854968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  <a:cs typeface="Times New Roman" pitchFamily="18" charset="0"/>
              </a:rPr>
              <a:t>Зупинка «Політична» </a:t>
            </a:r>
            <a:endParaRPr lang="ru-RU" b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4428401"/>
            <a:ext cx="78802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Вікторина «Київська Русь» (14 запитань)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Юних одеситів запрошують до участі в онлайн-вікторині до Дня визволення  Одеси — Новини — Офіційний сайт міста Одес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363" y="1127148"/>
            <a:ext cx="5943949" cy="33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98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Зупинка «Суспільство»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7056867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144806" y="908720"/>
            <a:ext cx="8640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Учні переходять за посиланням: </a:t>
            </a:r>
            <a:r>
              <a:rPr lang="uk-UA" u="sng" dirty="0" smtClean="0">
                <a:hlinkClick r:id="rId4"/>
              </a:rPr>
              <a:t>https</a:t>
            </a:r>
            <a:r>
              <a:rPr lang="uk-UA" u="sng" dirty="0">
                <a:hlinkClick r:id="rId4"/>
              </a:rPr>
              <a:t>://learningapps.org/15406408</a:t>
            </a:r>
            <a:endParaRPr lang="uk-UA" dirty="0"/>
          </a:p>
        </p:txBody>
      </p:sp>
      <p:sp>
        <p:nvSpPr>
          <p:cNvPr id="5" name="AutoShape 2" descr="Громадянське суспільство в Україні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Громадянське суспільство в Україні - Home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0" name="Picture 6" descr="Суспільне та господарське життя за доби розквіту Київської Русі - Історія  України 7 клас Власов 201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591"/>
          <a:stretch/>
        </p:blipFill>
        <p:spPr bwMode="auto">
          <a:xfrm>
            <a:off x="7494119" y="1432603"/>
            <a:ext cx="655346" cy="149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Суспільне та господарське життя за доби розквіту Київської Русі - Історія  України 7 клас Власов 201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1" r="39173"/>
          <a:stretch/>
        </p:blipFill>
        <p:spPr bwMode="auto">
          <a:xfrm>
            <a:off x="8237726" y="2276872"/>
            <a:ext cx="779670" cy="152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Суспільне та господарське життя за доби розквіту Київської Русі - Історія  України 7 клас Власов 201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76" r="1080"/>
          <a:stretch/>
        </p:blipFill>
        <p:spPr bwMode="auto">
          <a:xfrm>
            <a:off x="7236296" y="3144800"/>
            <a:ext cx="913169" cy="157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Суспільне та господарське життя за доби розквіту Київської Русі - Історія  України 7 клас Власов 20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248" y="4493915"/>
            <a:ext cx="1016256" cy="144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14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3778"/>
            <a:ext cx="8229600" cy="796950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</a:rPr>
              <a:t>Зупинка «Економічна»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62781" y="1179909"/>
            <a:ext cx="88812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800" dirty="0"/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Учні співвідносять поняття з галузями життя, скопіювавши та вставивши поняття у відповідну колонку таблиці.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13" y="2602930"/>
            <a:ext cx="8172400" cy="176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028" name="Picture 4" descr="История экономики: от процветания к кризису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65104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іжнародна наукова інтернет-конференція економічного спрямування &amp;quot;Світ  економічної науки. Випуск 28&amp;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756" y="26736"/>
            <a:ext cx="122972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8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70C0"/>
                </a:solidFill>
              </a:rPr>
              <a:t>Зупинка </a:t>
            </a:r>
            <a:r>
              <a:rPr lang="uk-UA" b="1" dirty="0" smtClean="0">
                <a:solidFill>
                  <a:srgbClr val="0070C0"/>
                </a:solidFill>
              </a:rPr>
              <a:t>«</a:t>
            </a:r>
            <a:r>
              <a:rPr lang="uk-UA" b="1" dirty="0" err="1" smtClean="0">
                <a:solidFill>
                  <a:srgbClr val="0070C0"/>
                </a:solidFill>
              </a:rPr>
              <a:t>Руханка</a:t>
            </a:r>
            <a:r>
              <a:rPr lang="uk-UA" b="1" dirty="0" smtClean="0">
                <a:solidFill>
                  <a:srgbClr val="0070C0"/>
                </a:solidFill>
              </a:rPr>
              <a:t>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Прямокутник 4">
            <a:hlinkClick r:id="rId2" action="ppaction://hlinkfile"/>
          </p:cNvPr>
          <p:cNvSpPr/>
          <p:nvPr/>
        </p:nvSpPr>
        <p:spPr>
          <a:xfrm>
            <a:off x="2195736" y="1844824"/>
            <a:ext cx="4320480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VIDEO</a:t>
            </a:r>
            <a:endParaRPr lang="uk-UA" dirty="0"/>
          </a:p>
        </p:txBody>
      </p:sp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21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04" y="13149"/>
            <a:ext cx="8229600" cy="63257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</a:rPr>
              <a:t>Зупинка «Контроль знань»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5363249" y="2555612"/>
            <a:ext cx="3817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70C0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rgbClr val="0070C0"/>
                </a:solidFill>
                <a:hlinkClick r:id="rId3"/>
              </a:rPr>
              <a:t>forms.gle/26Cee3uQsphroYLx6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5706596" y="1250757"/>
            <a:ext cx="33299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/>
              <a:t>Учні проходять тест у </a:t>
            </a:r>
            <a:r>
              <a:rPr lang="uk-UA" sz="2800" b="1" i="1" dirty="0" err="1" smtClean="0"/>
              <a:t>гугл</a:t>
            </a:r>
            <a:r>
              <a:rPr lang="uk-UA" sz="2800" b="1" i="1" dirty="0" smtClean="0"/>
              <a:t>-формі:</a:t>
            </a:r>
            <a:endParaRPr lang="uk-UA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41" b="7902"/>
          <a:stretch/>
        </p:blipFill>
        <p:spPr bwMode="auto">
          <a:xfrm>
            <a:off x="145976" y="652146"/>
            <a:ext cx="5146104" cy="5945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Домашнє завдання 2 | Тест з української мови – «На Урок»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3" t="17695" r="26191" b="45131"/>
          <a:stretch/>
        </p:blipFill>
        <p:spPr bwMode="auto">
          <a:xfrm>
            <a:off x="7067255" y="5085184"/>
            <a:ext cx="1980640" cy="83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7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339628" y="4005064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dirty="0"/>
              <a:t>Створити кросворд засобами програми </a:t>
            </a:r>
            <a:r>
              <a:rPr lang="en-US" sz="4000" b="1" dirty="0" smtClean="0"/>
              <a:t>MS Word</a:t>
            </a:r>
            <a:r>
              <a:rPr lang="uk-UA" sz="4000" b="1" dirty="0" smtClean="0"/>
              <a:t> </a:t>
            </a:r>
            <a:r>
              <a:rPr lang="uk-UA" sz="4000" dirty="0"/>
              <a:t>на тему </a:t>
            </a:r>
            <a:r>
              <a:rPr lang="uk-UA" sz="4000" b="1" dirty="0">
                <a:solidFill>
                  <a:srgbClr val="0070C0"/>
                </a:solidFill>
              </a:rPr>
              <a:t>«Київська Русь» </a:t>
            </a:r>
            <a:r>
              <a:rPr lang="uk-UA" sz="4000" b="1" dirty="0" smtClean="0">
                <a:solidFill>
                  <a:srgbClr val="0070C0"/>
                </a:solidFill>
              </a:rPr>
              <a:t>    </a:t>
            </a:r>
            <a:r>
              <a:rPr lang="uk-UA" sz="4000" dirty="0" smtClean="0"/>
              <a:t>(</a:t>
            </a:r>
            <a:r>
              <a:rPr lang="uk-UA" sz="4000" dirty="0"/>
              <a:t>не менше 8 питань).</a:t>
            </a:r>
            <a:endParaRPr lang="uk-UA" sz="4000" dirty="0"/>
          </a:p>
        </p:txBody>
      </p:sp>
      <p:sp>
        <p:nvSpPr>
          <p:cNvPr id="6" name="AutoShape 2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4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6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8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AutoShape 10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AutoShape 12" descr="Як готувати домашнє завдання.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4" name="Picture 14" descr="Домашнє завдання 2 | Тест з української мови – «На Урок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465137"/>
            <a:ext cx="6840760" cy="347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>
            <a:hlinkClick r:id="rId3" action="ppaction://hlinksldjump"/>
          </p:cNvPr>
          <p:cNvSpPr/>
          <p:nvPr/>
        </p:nvSpPr>
        <p:spPr>
          <a:xfrm>
            <a:off x="7452321" y="6165304"/>
            <a:ext cx="1656183" cy="648072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Карта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81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48681"/>
            <a:ext cx="8712968" cy="3960439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0070C0"/>
                </a:solidFill>
              </a:rPr>
              <a:t>Підготували: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4000" b="1" dirty="0" smtClean="0"/>
              <a:t>вчитель історії: </a:t>
            </a:r>
            <a:r>
              <a:rPr lang="uk-UA" sz="3600" b="1" dirty="0" smtClean="0"/>
              <a:t/>
            </a:r>
            <a:br>
              <a:rPr lang="uk-UA" sz="3600" b="1" dirty="0" smtClean="0"/>
            </a:br>
            <a:r>
              <a:rPr lang="uk-UA" sz="4000" dirty="0" smtClean="0"/>
              <a:t>Успенський Дмитро Олегович</a:t>
            </a:r>
            <a:br>
              <a:rPr lang="uk-UA" sz="40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4000" b="1" dirty="0" smtClean="0"/>
              <a:t>вчитель інформатики: </a:t>
            </a: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err="1" smtClean="0"/>
              <a:t>Калєйнік</a:t>
            </a:r>
            <a:r>
              <a:rPr lang="uk-UA" sz="4000" dirty="0"/>
              <a:t> </a:t>
            </a:r>
            <a:r>
              <a:rPr lang="uk-UA" sz="4000" dirty="0" smtClean="0"/>
              <a:t>Дмитро </a:t>
            </a:r>
            <a:r>
              <a:rPr lang="uk-UA" sz="4000" dirty="0"/>
              <a:t>М</a:t>
            </a:r>
            <a:r>
              <a:rPr lang="uk-UA" sz="4000" dirty="0" smtClean="0"/>
              <a:t>иколайович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5759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 rot="20820350">
            <a:off x="230911" y="2705725"/>
            <a:ext cx="8682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 за увагу!!!</a:t>
            </a:r>
            <a:endParaRPr lang="uk-UA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837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184</Words>
  <Application>Microsoft Office PowerPoint</Application>
  <PresentationFormat>Екран (4:3)</PresentationFormat>
  <Paragraphs>46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4" baseType="lpstr">
      <vt:lpstr>Тема Office</vt:lpstr>
      <vt:lpstr>Урок історії та інформатики</vt:lpstr>
      <vt:lpstr>Презентація PowerPoint</vt:lpstr>
      <vt:lpstr>Зупинка «Організаційна»</vt:lpstr>
      <vt:lpstr>Презентація PowerPoint</vt:lpstr>
      <vt:lpstr>ПРАВИЛА РОБОТИ В ГРУПАХ</vt:lpstr>
      <vt:lpstr>Зупинка «Політична» </vt:lpstr>
      <vt:lpstr>Зупинка «Суспільство» </vt:lpstr>
      <vt:lpstr>Зупинка «Економічна» </vt:lpstr>
      <vt:lpstr>Зупинка «Руханка» </vt:lpstr>
      <vt:lpstr>Зупинка «Контроль знань» </vt:lpstr>
      <vt:lpstr>Презентація PowerPoint</vt:lpstr>
      <vt:lpstr>Підготували:  вчитель історії:  Успенський Дмитро Олегович  вчитель інформатики:  Калєйнік Дмитро Миколайович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BOSS</dc:creator>
  <cp:lastModifiedBy>Microsoft</cp:lastModifiedBy>
  <cp:revision>25</cp:revision>
  <dcterms:created xsi:type="dcterms:W3CDTF">2022-01-05T21:05:54Z</dcterms:created>
  <dcterms:modified xsi:type="dcterms:W3CDTF">2022-01-06T09:59:06Z</dcterms:modified>
</cp:coreProperties>
</file>