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2" r:id="rId3"/>
    <p:sldId id="257" r:id="rId4"/>
    <p:sldId id="263" r:id="rId5"/>
    <p:sldId id="264" r:id="rId6"/>
    <p:sldId id="283" r:id="rId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B5085EC-E16C-B06A-FCB7-1C5F2EF2D0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4E15EC4A-2817-28DD-5E16-D7A28BDED7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9BE14AD-06E2-3642-76E9-64C8E74DCF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DCA2F-C327-47D9-98B2-1300039AB43F}" type="datetimeFigureOut">
              <a:rPr lang="uk-UA" smtClean="0"/>
              <a:t>11.01.2023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6D44205-7078-2CC1-A916-15AD404233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19815FF-3667-1EC4-5F6E-AA5306615B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1EF01-FE36-4F56-8497-44D8DC44075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7501059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9534571-69B7-2A8B-E4C9-E1606FE577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5453E171-D152-B5EE-EFEC-2A8396C0B5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81635D94-6499-DDB4-3EEB-57694FB8F2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DCA2F-C327-47D9-98B2-1300039AB43F}" type="datetimeFigureOut">
              <a:rPr lang="uk-UA" smtClean="0"/>
              <a:t>11.01.2023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E7411C8E-6D52-6135-063B-A04919625D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86C2812-648D-8BE7-0903-6393BC6CA3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1EF01-FE36-4F56-8497-44D8DC44075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9872447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1922D9-E455-F6C7-9808-4D9064342D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1A066F08-B2DB-34A5-BBF3-302E0F6DED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3F90CB7-2A95-F5B2-8C49-374DA67991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DCA2F-C327-47D9-98B2-1300039AB43F}" type="datetimeFigureOut">
              <a:rPr lang="uk-UA" smtClean="0"/>
              <a:t>11.01.2023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66E2FAB-DFC2-EE23-89C0-71AE60B178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A484608E-EF29-683D-17A1-0326FCC7E8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1EF01-FE36-4F56-8497-44D8DC44075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9839253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88916D-40C8-7934-5710-3D3BBC164E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056F4D6-D2E5-E9A1-7430-876B7BC3D0D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CA256386-DBA7-D91B-7E33-E1B4251599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25472C7E-09BD-908A-6F1D-DD1A25A015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DCA2F-C327-47D9-98B2-1300039AB43F}" type="datetimeFigureOut">
              <a:rPr lang="uk-UA" smtClean="0"/>
              <a:t>11.01.2023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D44C490-1FA0-7CD9-DA4E-BBB719BCB3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B3945464-FFD1-8CA6-7AA5-326736A207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1EF01-FE36-4F56-8497-44D8DC44075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8465940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5DE152-DCB3-890E-CCD3-DD9249D955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5588E4DC-3320-3C41-D221-4258838779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4041BD0B-D647-2D07-4D25-B74E7108C8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258A016B-1C58-95E9-4388-F666B3B41B0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38C6DDC4-73D4-708E-E1EB-30152FF54BF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65AE600A-DC40-1759-F9F5-8DF5A28DDB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DCA2F-C327-47D9-98B2-1300039AB43F}" type="datetimeFigureOut">
              <a:rPr lang="uk-UA" smtClean="0"/>
              <a:t>11.01.2023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005ED40B-BFDC-097B-CAA8-9F260095AB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9B8B3AF9-BA52-A586-4212-A7086CFC8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1EF01-FE36-4F56-8497-44D8DC44075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705895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502709C-0240-02C0-0085-9EAAC9D3B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4CF7F40A-9FD9-D5A2-4D91-431B57CCB9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DCA2F-C327-47D9-98B2-1300039AB43F}" type="datetimeFigureOut">
              <a:rPr lang="uk-UA" smtClean="0"/>
              <a:t>11.01.2023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8B9FB6E2-286D-4AB6-48D5-124B97CBE5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623FC2F6-C7A6-EA69-9782-B8EAA4D17F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1EF01-FE36-4F56-8497-44D8DC44075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5275835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DD30BFD8-D275-979A-BB48-1990C716DF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DCA2F-C327-47D9-98B2-1300039AB43F}" type="datetimeFigureOut">
              <a:rPr lang="uk-UA" smtClean="0"/>
              <a:t>11.01.2023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89619EAD-2292-61D1-0A14-7CDAA08A3D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222F4CF8-B340-3030-0967-6391C84704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1EF01-FE36-4F56-8497-44D8DC44075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5930255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740E60-4CC3-99DE-5CAD-6647E41645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B2E3E32A-282A-6BB9-DDAD-3F2EFE0C14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27D30770-4CD7-3049-1B56-FE3C0F6092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86F9EEA-90E8-5081-CE07-743DC255AD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DCA2F-C327-47D9-98B2-1300039AB43F}" type="datetimeFigureOut">
              <a:rPr lang="uk-UA" smtClean="0"/>
              <a:t>11.01.2023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BB2EAFF6-843C-CB1C-DA7E-0A5C71E571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18EF5F3C-1937-5CD9-4372-3BF3401EED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1EF01-FE36-4F56-8497-44D8DC44075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2397285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C00A38-469F-F592-6CC8-D0F66C374F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7E57DC79-BFB1-403D-D5A0-4E66FC43959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2781AA4F-7A41-148D-79E1-EBDB66AE6D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8C9005F8-D835-E082-6F17-7499D54AA5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DCA2F-C327-47D9-98B2-1300039AB43F}" type="datetimeFigureOut">
              <a:rPr lang="uk-UA" smtClean="0"/>
              <a:t>11.01.2023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1C11F732-2B38-3D45-D950-2BCE848B18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63EBB0C-686B-0FC8-6EFB-7BA02BB23B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1EF01-FE36-4F56-8497-44D8DC44075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1141954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44848FE-5D19-130B-5F78-8A3CAF8311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56BDA015-19EB-9433-7C0A-96936963D1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4F330BA-CEB3-5CA8-62F7-CB1E073C64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DCA2F-C327-47D9-98B2-1300039AB43F}" type="datetimeFigureOut">
              <a:rPr lang="uk-UA" smtClean="0"/>
              <a:t>11.01.2023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A1D6C09-B6A7-7C22-9FF1-2AB6BDF9AF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9F9CAC81-539A-4FD6-B92F-48440C778A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1EF01-FE36-4F56-8497-44D8DC44075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0543697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EFAE93FD-7185-2A35-01FD-345A2EB3F1C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C9CEFE78-E74C-855C-0187-7F2E33EACF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3BE9EF5-E24F-822F-727B-E843CE3A71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DCA2F-C327-47D9-98B2-1300039AB43F}" type="datetimeFigureOut">
              <a:rPr lang="uk-UA" smtClean="0"/>
              <a:t>11.01.2023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6A377A7-A921-DB12-0E88-C26B155693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9ECBBDF4-B3F2-C033-CF85-597E43F1F6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1EF01-FE36-4F56-8497-44D8DC44075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3910112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BA35434F-320D-2037-380F-92930DD8C6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54E8268-54C2-3A25-707A-EA5ED27313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788A6BC-EBD1-7A95-689E-8E11801CFF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5DCA2F-C327-47D9-98B2-1300039AB43F}" type="datetimeFigureOut">
              <a:rPr lang="uk-UA" smtClean="0"/>
              <a:t>11.01.2023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C47D645E-ABC2-ED3D-CF26-2A7BF3C73A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4D4A574F-3EF1-C8F3-1A71-A76D1D2219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C1EF01-FE36-4F56-8497-44D8DC44075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71693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hyperlink" Target="https://youtu.be/np50f5fVY10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np50f5fVY10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np50f5fVY10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np50f5fVY10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np50f5fVY10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youtu.be/np50f5fVY10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2FC5FF1-138B-5C7B-B838-CA205C3754C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8D26A1B8-9F11-143F-EBE5-6C2EE36E951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Прямокутник: округлені кути 6">
            <a:extLst>
              <a:ext uri="{FF2B5EF4-FFF2-40B4-BE49-F238E27FC236}">
                <a16:creationId xmlns:a16="http://schemas.microsoft.com/office/drawing/2014/main" id="{58EC02C8-4AE2-9C88-6750-D0EF9A93D886}"/>
              </a:ext>
            </a:extLst>
          </p:cNvPr>
          <p:cNvSpPr/>
          <p:nvPr/>
        </p:nvSpPr>
        <p:spPr>
          <a:xfrm>
            <a:off x="3013165" y="483008"/>
            <a:ext cx="6122126" cy="4681175"/>
          </a:xfrm>
          <a:prstGeom prst="roundRect">
            <a:avLst>
              <a:gd name="adj" fmla="val 3128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3E6E259-E292-5972-62B5-B6F0AC1D94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8191" y="0"/>
            <a:ext cx="9359809" cy="68922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FD4AFBA-A6F9-FBF0-7C9B-3149641CBB2D}"/>
              </a:ext>
            </a:extLst>
          </p:cNvPr>
          <p:cNvSpPr txBox="1"/>
          <p:nvPr/>
        </p:nvSpPr>
        <p:spPr>
          <a:xfrm>
            <a:off x="3161211" y="1122363"/>
            <a:ext cx="5826034" cy="31443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4400" b="1" dirty="0">
                <a:solidFill>
                  <a:srgbClr val="00206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Antique Olive" panose="020B0803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ПАМ’ЯТКА</a:t>
            </a:r>
            <a:endParaRPr lang="uk-UA" sz="4400" dirty="0">
              <a:solidFill>
                <a:srgbClr val="00206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Antique Olive" panose="020B0803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4400" b="1" dirty="0">
                <a:solidFill>
                  <a:srgbClr val="00206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Antique Olive" panose="020B0803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для учнів під час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4400" b="1" dirty="0">
                <a:solidFill>
                  <a:srgbClr val="00206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Antique Olive" panose="020B0803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дистанційного навчання</a:t>
            </a:r>
            <a:endParaRPr lang="uk-UA" sz="4400" dirty="0">
              <a:solidFill>
                <a:srgbClr val="00206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Antique Olive" panose="020B0803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Рисунок 7">
            <a:hlinkClick r:id="rId4"/>
            <a:extLst>
              <a:ext uri="{FF2B5EF4-FFF2-40B4-BE49-F238E27FC236}">
                <a16:creationId xmlns:a16="http://schemas.microsoft.com/office/drawing/2014/main" id="{2601FD54-E9B6-7112-12AE-6D063FFD3C0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4334" y="5850365"/>
            <a:ext cx="2583330" cy="1007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18428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EE8E951-AB85-C0E2-6733-D6E5D6AF5A5A}"/>
              </a:ext>
            </a:extLst>
          </p:cNvPr>
          <p:cNvSpPr txBox="1"/>
          <p:nvPr/>
        </p:nvSpPr>
        <p:spPr>
          <a:xfrm>
            <a:off x="2264229" y="365759"/>
            <a:ext cx="753291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i="1" dirty="0">
                <a:solidFill>
                  <a:srgbClr val="333333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І. Облаштуй своє домашнє навчальне середовище</a:t>
            </a:r>
            <a:r>
              <a:rPr lang="uk-UA" sz="4000" b="1" dirty="0">
                <a:solidFill>
                  <a:srgbClr val="333333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4000" dirty="0">
              <a:effectLst>
                <a:glow rad="101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8EA099A-74B4-549A-BC0D-2F7849136BF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857" t="37968" r="15714" b="9841"/>
          <a:stretch/>
        </p:blipFill>
        <p:spPr>
          <a:xfrm>
            <a:off x="1947361" y="1846217"/>
            <a:ext cx="8297277" cy="4646024"/>
          </a:xfrm>
          <a:prstGeom prst="rect">
            <a:avLst/>
          </a:prstGeom>
        </p:spPr>
      </p:pic>
      <p:pic>
        <p:nvPicPr>
          <p:cNvPr id="6" name="Рисунок 5">
            <a:hlinkClick r:id="rId3"/>
            <a:extLst>
              <a:ext uri="{FF2B5EF4-FFF2-40B4-BE49-F238E27FC236}">
                <a16:creationId xmlns:a16="http://schemas.microsoft.com/office/drawing/2014/main" id="{01FE6414-C4F1-301C-7426-E4C2391F59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4334" y="5850365"/>
            <a:ext cx="2583330" cy="1007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77159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EE8E951-AB85-C0E2-6733-D6E5D6AF5A5A}"/>
              </a:ext>
            </a:extLst>
          </p:cNvPr>
          <p:cNvSpPr txBox="1"/>
          <p:nvPr/>
        </p:nvSpPr>
        <p:spPr>
          <a:xfrm>
            <a:off x="0" y="0"/>
            <a:ext cx="1219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i="1" dirty="0">
                <a:solidFill>
                  <a:srgbClr val="333333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І. Облаштуй своє домашнє навчальне середовище</a:t>
            </a:r>
            <a:r>
              <a:rPr lang="uk-UA" sz="2800" b="1" dirty="0">
                <a:solidFill>
                  <a:srgbClr val="333333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dirty="0">
              <a:effectLst>
                <a:glow rad="101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797884A-0961-B92E-20C7-6014F76B3889}"/>
              </a:ext>
            </a:extLst>
          </p:cNvPr>
          <p:cNvSpPr txBox="1"/>
          <p:nvPr/>
        </p:nvSpPr>
        <p:spPr>
          <a:xfrm>
            <a:off x="0" y="635265"/>
            <a:ext cx="12191999" cy="9928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142875" lvl="0">
              <a:lnSpc>
                <a:spcPct val="107000"/>
              </a:lnSpc>
              <a:spcBef>
                <a:spcPts val="525"/>
              </a:spcBef>
              <a:spcAft>
                <a:spcPts val="525"/>
              </a:spcAft>
              <a:buSzPts val="1000"/>
              <a:tabLst>
                <a:tab pos="457200" algn="l"/>
              </a:tabLst>
            </a:pPr>
            <a:r>
              <a:rPr lang="uk-UA" sz="2800" b="1" dirty="0">
                <a:solidFill>
                  <a:srgbClr val="333333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</a:effectLst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Організуй робоче місце: кожний підручник, зошит, інше навчальне та канцелярське приладдя мусять мати своє постійне місце.</a:t>
            </a:r>
            <a:endParaRPr lang="uk-UA" sz="2800" b="1" dirty="0">
              <a:effectLst>
                <a:glow rad="101600">
                  <a:schemeClr val="accent4">
                    <a:satMod val="175000"/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FEF3029-E5D2-97CD-3D3A-16B0A25D22E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214" t="38095" r="14143" b="9263"/>
          <a:stretch/>
        </p:blipFill>
        <p:spPr>
          <a:xfrm>
            <a:off x="1528815" y="1740146"/>
            <a:ext cx="9134369" cy="4860951"/>
          </a:xfrm>
          <a:prstGeom prst="rect">
            <a:avLst/>
          </a:prstGeom>
        </p:spPr>
      </p:pic>
      <p:pic>
        <p:nvPicPr>
          <p:cNvPr id="7" name="Рисунок 6">
            <a:hlinkClick r:id="rId3"/>
            <a:extLst>
              <a:ext uri="{FF2B5EF4-FFF2-40B4-BE49-F238E27FC236}">
                <a16:creationId xmlns:a16="http://schemas.microsoft.com/office/drawing/2014/main" id="{34F71A06-9271-CCC7-F57E-DC4F1E10F1E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4334" y="5850365"/>
            <a:ext cx="2583330" cy="1007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861331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EE8E951-AB85-C0E2-6733-D6E5D6AF5A5A}"/>
              </a:ext>
            </a:extLst>
          </p:cNvPr>
          <p:cNvSpPr txBox="1"/>
          <p:nvPr/>
        </p:nvSpPr>
        <p:spPr>
          <a:xfrm>
            <a:off x="0" y="0"/>
            <a:ext cx="1219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i="1" dirty="0">
                <a:solidFill>
                  <a:srgbClr val="333333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І. Облаштуй своє домашнє навчальне середовище</a:t>
            </a:r>
            <a:r>
              <a:rPr lang="uk-UA" sz="2800" b="1" dirty="0">
                <a:solidFill>
                  <a:srgbClr val="333333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dirty="0">
              <a:effectLst>
                <a:glow rad="101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797884A-0961-B92E-20C7-6014F76B3889}"/>
              </a:ext>
            </a:extLst>
          </p:cNvPr>
          <p:cNvSpPr txBox="1"/>
          <p:nvPr/>
        </p:nvSpPr>
        <p:spPr>
          <a:xfrm>
            <a:off x="0" y="635265"/>
            <a:ext cx="12191999" cy="14538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142875" lvl="0">
              <a:lnSpc>
                <a:spcPct val="107000"/>
              </a:lnSpc>
              <a:spcBef>
                <a:spcPts val="525"/>
              </a:spcBef>
              <a:spcAft>
                <a:spcPts val="525"/>
              </a:spcAft>
              <a:buSzPts val="1000"/>
              <a:tabLst>
                <a:tab pos="457200" algn="l"/>
              </a:tabLst>
            </a:pPr>
            <a:r>
              <a:rPr lang="uk-UA" sz="2800" b="1" dirty="0">
                <a:solidFill>
                  <a:srgbClr val="333333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</a:effectLst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Дотримуйся правила, що предмети, якими ти користуєшся щодня, повинні знаходитися «під рукою», щоб під час роботи не витрачати час на пошук.</a:t>
            </a:r>
            <a:endParaRPr lang="uk-UA" sz="2800" b="1" dirty="0">
              <a:effectLst>
                <a:glow rad="101600">
                  <a:schemeClr val="accent4">
                    <a:satMod val="175000"/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F0F4328-DF2D-F987-F11B-AF3A3A2BBEB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4072" t="42031" r="17500" b="9264"/>
          <a:stretch/>
        </p:blipFill>
        <p:spPr>
          <a:xfrm>
            <a:off x="2177143" y="2076523"/>
            <a:ext cx="8021917" cy="4538098"/>
          </a:xfrm>
          <a:prstGeom prst="rect">
            <a:avLst/>
          </a:prstGeom>
        </p:spPr>
      </p:pic>
      <p:pic>
        <p:nvPicPr>
          <p:cNvPr id="7" name="Рисунок 6">
            <a:hlinkClick r:id="rId3"/>
            <a:extLst>
              <a:ext uri="{FF2B5EF4-FFF2-40B4-BE49-F238E27FC236}">
                <a16:creationId xmlns:a16="http://schemas.microsoft.com/office/drawing/2014/main" id="{14FC3AC9-D0EC-4BD6-3E0F-96A7D6A171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4334" y="5850365"/>
            <a:ext cx="2583330" cy="1007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64785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EE8E951-AB85-C0E2-6733-D6E5D6AF5A5A}"/>
              </a:ext>
            </a:extLst>
          </p:cNvPr>
          <p:cNvSpPr txBox="1"/>
          <p:nvPr/>
        </p:nvSpPr>
        <p:spPr>
          <a:xfrm>
            <a:off x="0" y="0"/>
            <a:ext cx="1219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i="1" dirty="0">
                <a:solidFill>
                  <a:srgbClr val="333333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І. Облаштуй своє домашнє навчальне середовище</a:t>
            </a:r>
            <a:r>
              <a:rPr lang="uk-UA" sz="2800" b="1" dirty="0">
                <a:solidFill>
                  <a:srgbClr val="333333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dirty="0">
              <a:effectLst>
                <a:glow rad="101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797884A-0961-B92E-20C7-6014F76B3889}"/>
              </a:ext>
            </a:extLst>
          </p:cNvPr>
          <p:cNvSpPr txBox="1"/>
          <p:nvPr/>
        </p:nvSpPr>
        <p:spPr>
          <a:xfrm>
            <a:off x="0" y="635265"/>
            <a:ext cx="12191999" cy="9928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142875" lvl="0">
              <a:lnSpc>
                <a:spcPct val="107000"/>
              </a:lnSpc>
              <a:spcBef>
                <a:spcPts val="525"/>
              </a:spcBef>
              <a:spcAft>
                <a:spcPts val="525"/>
              </a:spcAft>
              <a:buSzPts val="1000"/>
              <a:tabLst>
                <a:tab pos="457200" algn="l"/>
              </a:tabLst>
            </a:pPr>
            <a:r>
              <a:rPr lang="uk-UA" sz="2800" b="1" dirty="0">
                <a:solidFill>
                  <a:srgbClr val="333333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</a:effectLst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 стіні перед очима варто розмістити невелику дошку з розкладом занять та іншою оперативною інформацією.</a:t>
            </a:r>
            <a:endParaRPr lang="uk-UA" sz="2800" b="1" dirty="0">
              <a:effectLst>
                <a:glow rad="101600">
                  <a:schemeClr val="accent4">
                    <a:satMod val="175000"/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9F7CA21-B470-7D0C-5830-13C179FB67B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786" t="36698" r="12785" b="9263"/>
          <a:stretch/>
        </p:blipFill>
        <p:spPr>
          <a:xfrm>
            <a:off x="1439754" y="1740146"/>
            <a:ext cx="9312491" cy="4929053"/>
          </a:xfrm>
          <a:prstGeom prst="rect">
            <a:avLst/>
          </a:prstGeom>
        </p:spPr>
      </p:pic>
      <p:pic>
        <p:nvPicPr>
          <p:cNvPr id="7" name="Рисунок 6">
            <a:hlinkClick r:id="rId3"/>
            <a:extLst>
              <a:ext uri="{FF2B5EF4-FFF2-40B4-BE49-F238E27FC236}">
                <a16:creationId xmlns:a16="http://schemas.microsoft.com/office/drawing/2014/main" id="{C2212E0B-FD8F-6FEB-9DC2-FBD9D24FCA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4334" y="5850365"/>
            <a:ext cx="2583330" cy="1007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55943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: скругленные углы 2">
            <a:extLst>
              <a:ext uri="{FF2B5EF4-FFF2-40B4-BE49-F238E27FC236}">
                <a16:creationId xmlns:a16="http://schemas.microsoft.com/office/drawing/2014/main" id="{63FF1D2C-2BBD-4B89-A78F-FB43C177F2E6}"/>
              </a:ext>
            </a:extLst>
          </p:cNvPr>
          <p:cNvSpPr/>
          <p:nvPr/>
        </p:nvSpPr>
        <p:spPr>
          <a:xfrm>
            <a:off x="1917930" y="2069384"/>
            <a:ext cx="8845864" cy="90023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7" name="Рисунок 6">
            <a:hlinkClick r:id="rId2"/>
            <a:extLst>
              <a:ext uri="{FF2B5EF4-FFF2-40B4-BE49-F238E27FC236}">
                <a16:creationId xmlns:a16="http://schemas.microsoft.com/office/drawing/2014/main" id="{A91584CC-643C-2E1D-2EDA-60BC64B378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3429000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34249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108</Words>
  <Application>Microsoft Office PowerPoint</Application>
  <PresentationFormat>Широкий екран</PresentationFormat>
  <Paragraphs>11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2" baseType="lpstr">
      <vt:lpstr>Antique Olive</vt:lpstr>
      <vt:lpstr>Arial</vt:lpstr>
      <vt:lpstr>Calibri</vt:lpstr>
      <vt:lpstr>Calibri Light</vt:lpstr>
      <vt:lpstr>Roboto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32</cp:revision>
  <dcterms:created xsi:type="dcterms:W3CDTF">2023-01-10T13:14:50Z</dcterms:created>
  <dcterms:modified xsi:type="dcterms:W3CDTF">2023-01-11T11:15:10Z</dcterms:modified>
</cp:coreProperties>
</file>