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360" r:id="rId3"/>
    <p:sldId id="382" r:id="rId4"/>
    <p:sldId id="321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3333FF"/>
    <a:srgbClr val="4D97FF"/>
    <a:srgbClr val="8FA0A8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hyperlink" Target="https://youtu.be/71W39wkmcQY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71W39wkmcQY" TargetMode="External"/><Relationship Id="rId3" Type="http://schemas.openxmlformats.org/officeDocument/2006/relationships/image" Target="../media/image9.png"/><Relationship Id="rId7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71W39wkmcQY" TargetMode="Externa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71W39wkmcQY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32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387326"/>
            <a:ext cx="8904889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Алгоритми з розгалуженнями і циклами.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Практична робота №4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781845-8229-B4D6-DBDB-676D12472D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428" t="20444" r="28714" b="64064"/>
          <a:stretch/>
        </p:blipFill>
        <p:spPr>
          <a:xfrm>
            <a:off x="0" y="-7521"/>
            <a:ext cx="5874588" cy="1194447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C7F6528D-0D90-2057-0B67-2635B68078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680" y="5958676"/>
            <a:ext cx="1851064" cy="72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9" y="1859901"/>
            <a:ext cx="10156043" cy="1052402"/>
            <a:chOff x="241539" y="1910285"/>
            <a:chExt cx="10196423" cy="1183476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9" y="1910285"/>
              <a:ext cx="9676084" cy="1183476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142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Чи траплялися вам в інших навчальних предметах випадки використання розгалуження чи циклів?</a:t>
              </a:r>
              <a:endParaRPr lang="ru-RU" sz="3000" dirty="0"/>
            </a:p>
          </p:txBody>
        </p:sp>
      </p:grpSp>
      <p:pic>
        <p:nvPicPr>
          <p:cNvPr id="1032" name="Picture 8" descr="12 способов сделать школьный урок интересным | Мел">
            <a:extLst>
              <a:ext uri="{FF2B5EF4-FFF2-40B4-BE49-F238E27FC236}">
                <a16:creationId xmlns:a16="http://schemas.microsoft.com/office/drawing/2014/main" id="{E30B99B5-327A-74AE-A54D-7F9DA5151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646">
            <a:off x="5306514" y="3407796"/>
            <a:ext cx="5619750" cy="323850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51FDD88-A7C4-40EF-1F2B-88BC04DBB3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pic>
        <p:nvPicPr>
          <p:cNvPr id="1030" name="Picture 6" descr="12 способов сделать школьный урок интересным | Мел">
            <a:extLst>
              <a:ext uri="{FF2B5EF4-FFF2-40B4-BE49-F238E27FC236}">
                <a16:creationId xmlns:a16="http://schemas.microsoft.com/office/drawing/2014/main" id="{BD563DE4-06CA-8047-FDDF-5E7288D59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2217">
            <a:off x="238125" y="3312165"/>
            <a:ext cx="5619750" cy="323850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23ADF704-F7B7-B1D8-48E8-AD2A8CE861F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451" y="6023602"/>
            <a:ext cx="2139192" cy="83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713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02611" y="226782"/>
            <a:ext cx="8993937" cy="22467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u="sng" dirty="0">
                <a:solidFill>
                  <a:srgbClr val="FF0000"/>
                </a:solidFill>
              </a:rPr>
              <a:t>Створимо проєкт.</a:t>
            </a:r>
          </a:p>
          <a:p>
            <a:r>
              <a:rPr lang="uk-UA" sz="2800" b="1" i="1" dirty="0"/>
              <a:t>Кіт самостійно рухатиметься по сцені, тлом якої є прапор України. Знаходячись на синьому кольорі, Кіт говоритиме «</a:t>
            </a:r>
            <a:r>
              <a:rPr lang="uk-UA" sz="2800" b="1" i="1" dirty="0">
                <a:solidFill>
                  <a:srgbClr val="3333FF"/>
                </a:solidFill>
              </a:rPr>
              <a:t>Синій, як небо України</a:t>
            </a:r>
            <a:r>
              <a:rPr lang="uk-UA" sz="2800" b="1" i="1" dirty="0"/>
              <a:t>», а на жовтому кольорі – «</a:t>
            </a:r>
            <a:r>
              <a:rPr lang="uk-UA" sz="2800" b="1" i="1" dirty="0">
                <a:solidFill>
                  <a:srgbClr val="FFFF00"/>
                </a:solidFill>
              </a:rPr>
              <a:t>Жовтий, як поля України</a:t>
            </a:r>
            <a:r>
              <a:rPr lang="uk-UA" sz="2800" b="1" i="1" dirty="0"/>
              <a:t>». 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01172"/>
            <a:ext cx="2180683" cy="436136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63DF682-A300-48A3-E990-EA81398D50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4429" t="5969" b="55047"/>
          <a:stretch/>
        </p:blipFill>
        <p:spPr>
          <a:xfrm>
            <a:off x="3642864" y="2590244"/>
            <a:ext cx="4865410" cy="417229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62C52D45-E3B5-27B6-CF56-27552F14E6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451" y="6023602"/>
            <a:ext cx="2139192" cy="83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2335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2553</TotalTime>
  <Words>77</Words>
  <Application>Microsoft Office PowerPoint</Application>
  <PresentationFormat>Широкий екран</PresentationFormat>
  <Paragraphs>9</Paragraphs>
  <Slides>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</vt:i4>
      </vt:variant>
    </vt:vector>
  </HeadingPairs>
  <TitlesOfParts>
    <vt:vector size="9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335</cp:revision>
  <dcterms:created xsi:type="dcterms:W3CDTF">2022-06-24T20:27:06Z</dcterms:created>
  <dcterms:modified xsi:type="dcterms:W3CDTF">2023-01-08T19:17:20Z</dcterms:modified>
</cp:coreProperties>
</file>