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265" r:id="rId4"/>
    <p:sldId id="313" r:id="rId5"/>
    <p:sldId id="321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A6DA9B-459C-4773-9DBD-9629B746A66B}" type="doc">
      <dgm:prSet loTypeId="urn:microsoft.com/office/officeart/2008/layout/VerticalCurvedList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16BC8F4-3A36-4C37-82CE-C74892333D11}">
      <dgm:prSet phldrT="[Текст]"/>
      <dgm:spPr/>
      <dgm:t>
        <a:bodyPr/>
        <a:lstStyle/>
        <a:p>
          <a:r>
            <a:rPr lang="uk-UA" b="1" dirty="0">
              <a:solidFill>
                <a:schemeClr val="tx1"/>
              </a:solidFill>
            </a:rPr>
            <a:t>Спілкування з небезпечними людьми.</a:t>
          </a:r>
          <a:endParaRPr lang="ru-RU" b="1" dirty="0">
            <a:solidFill>
              <a:schemeClr val="tx1"/>
            </a:solidFill>
          </a:endParaRPr>
        </a:p>
      </dgm:t>
    </dgm:pt>
    <dgm:pt modelId="{59AA5472-0CC7-48FE-994F-27695DB803E8}" type="parTrans" cxnId="{B5148CFD-638A-49A6-9645-8CD56A3D3963}">
      <dgm:prSet/>
      <dgm:spPr/>
      <dgm:t>
        <a:bodyPr/>
        <a:lstStyle/>
        <a:p>
          <a:endParaRPr lang="ru-RU"/>
        </a:p>
      </dgm:t>
    </dgm:pt>
    <dgm:pt modelId="{6D194766-D039-48CD-B972-A21AA1943991}" type="sibTrans" cxnId="{B5148CFD-638A-49A6-9645-8CD56A3D3963}">
      <dgm:prSet/>
      <dgm:spPr/>
      <dgm:t>
        <a:bodyPr/>
        <a:lstStyle/>
        <a:p>
          <a:endParaRPr lang="ru-RU"/>
        </a:p>
      </dgm:t>
    </dgm:pt>
    <dgm:pt modelId="{C1704FEE-05B5-4C54-A73E-D7A3B544A7E5}">
      <dgm:prSet phldrT="[Текст]"/>
      <dgm:spPr/>
      <dgm:t>
        <a:bodyPr/>
        <a:lstStyle/>
        <a:p>
          <a:r>
            <a:rPr lang="uk-UA" b="1" dirty="0">
              <a:solidFill>
                <a:schemeClr val="tx1"/>
              </a:solidFill>
            </a:rPr>
            <a:t>Отримання неправдивих, небезпечних або образливих повідомлень.</a:t>
          </a:r>
          <a:endParaRPr lang="ru-RU" b="1" dirty="0">
            <a:solidFill>
              <a:schemeClr val="tx1"/>
            </a:solidFill>
          </a:endParaRPr>
        </a:p>
      </dgm:t>
    </dgm:pt>
    <dgm:pt modelId="{64CD0345-404E-4B16-9BF4-565835F99EA5}" type="parTrans" cxnId="{551BDA09-1745-4F3B-B1D5-0082ACC5C43F}">
      <dgm:prSet/>
      <dgm:spPr/>
      <dgm:t>
        <a:bodyPr/>
        <a:lstStyle/>
        <a:p>
          <a:endParaRPr lang="ru-RU"/>
        </a:p>
      </dgm:t>
    </dgm:pt>
    <dgm:pt modelId="{86EF2EE7-BD1E-4579-841C-366CA9B0B258}" type="sibTrans" cxnId="{551BDA09-1745-4F3B-B1D5-0082ACC5C43F}">
      <dgm:prSet/>
      <dgm:spPr/>
      <dgm:t>
        <a:bodyPr/>
        <a:lstStyle/>
        <a:p>
          <a:endParaRPr lang="ru-RU"/>
        </a:p>
      </dgm:t>
    </dgm:pt>
    <dgm:pt modelId="{5D1C2CF5-5AA9-42E7-84C6-4326C55E1527}">
      <dgm:prSet phldrT="[Текст]"/>
      <dgm:spPr/>
      <dgm:t>
        <a:bodyPr/>
        <a:lstStyle/>
        <a:p>
          <a:r>
            <a:rPr lang="uk-UA" b="1" dirty="0">
              <a:solidFill>
                <a:schemeClr val="tx1"/>
              </a:solidFill>
            </a:rPr>
            <a:t>Розголошення персональних (конфіденційних ) даних.</a:t>
          </a:r>
          <a:endParaRPr lang="ru-RU" b="1" dirty="0">
            <a:solidFill>
              <a:schemeClr val="tx1"/>
            </a:solidFill>
          </a:endParaRPr>
        </a:p>
      </dgm:t>
    </dgm:pt>
    <dgm:pt modelId="{EB2C9FC9-6291-418F-B58F-484EF0219C90}" type="parTrans" cxnId="{5CDE4E52-9F66-4BEF-9838-93B88416FE42}">
      <dgm:prSet/>
      <dgm:spPr/>
      <dgm:t>
        <a:bodyPr/>
        <a:lstStyle/>
        <a:p>
          <a:endParaRPr lang="ru-RU"/>
        </a:p>
      </dgm:t>
    </dgm:pt>
    <dgm:pt modelId="{62D99FF3-27C9-4CD0-878C-45F26664455F}" type="sibTrans" cxnId="{5CDE4E52-9F66-4BEF-9838-93B88416FE42}">
      <dgm:prSet/>
      <dgm:spPr/>
      <dgm:t>
        <a:bodyPr/>
        <a:lstStyle/>
        <a:p>
          <a:endParaRPr lang="ru-RU"/>
        </a:p>
      </dgm:t>
    </dgm:pt>
    <dgm:pt modelId="{E6E97611-8BD6-4F73-8AC4-9196FA31EB65}">
      <dgm:prSet/>
      <dgm:spPr/>
      <dgm:t>
        <a:bodyPr/>
        <a:lstStyle/>
        <a:p>
          <a:r>
            <a:rPr lang="uk-UA" b="1" dirty="0">
              <a:solidFill>
                <a:schemeClr val="tx1"/>
              </a:solidFill>
            </a:rPr>
            <a:t>Псування особистої репутації.</a:t>
          </a:r>
          <a:endParaRPr lang="ru-RU" b="1" dirty="0">
            <a:solidFill>
              <a:schemeClr val="tx1"/>
            </a:solidFill>
          </a:endParaRPr>
        </a:p>
      </dgm:t>
    </dgm:pt>
    <dgm:pt modelId="{6BBE4FC9-061E-41D0-A7DE-C3174F79FAA3}" type="parTrans" cxnId="{08322121-64F2-4DD3-8DAC-209402C64814}">
      <dgm:prSet/>
      <dgm:spPr/>
      <dgm:t>
        <a:bodyPr/>
        <a:lstStyle/>
        <a:p>
          <a:endParaRPr lang="ru-RU"/>
        </a:p>
      </dgm:t>
    </dgm:pt>
    <dgm:pt modelId="{7F1E1773-121D-4CD2-B354-0CF7640BF695}" type="sibTrans" cxnId="{08322121-64F2-4DD3-8DAC-209402C64814}">
      <dgm:prSet/>
      <dgm:spPr/>
      <dgm:t>
        <a:bodyPr/>
        <a:lstStyle/>
        <a:p>
          <a:endParaRPr lang="ru-RU"/>
        </a:p>
      </dgm:t>
    </dgm:pt>
    <dgm:pt modelId="{D45B554D-E9F8-4693-9DE1-607E1144F0A4}">
      <dgm:prSet/>
      <dgm:spPr/>
      <dgm:t>
        <a:bodyPr/>
        <a:lstStyle/>
        <a:p>
          <a:r>
            <a:rPr lang="uk-UA" b="1" dirty="0">
              <a:solidFill>
                <a:schemeClr val="tx1"/>
              </a:solidFill>
            </a:rPr>
            <a:t>Виникнення ігрової або інтернет-залежності.</a:t>
          </a:r>
          <a:endParaRPr lang="ru-RU" b="1" dirty="0">
            <a:solidFill>
              <a:schemeClr val="tx1"/>
            </a:solidFill>
          </a:endParaRPr>
        </a:p>
      </dgm:t>
    </dgm:pt>
    <dgm:pt modelId="{84D8CAEE-00F3-4FAE-80FB-D8E45F2FCABB}" type="parTrans" cxnId="{2A21BC7A-B278-4FD3-B53B-F38D79A2ACF1}">
      <dgm:prSet/>
      <dgm:spPr/>
      <dgm:t>
        <a:bodyPr/>
        <a:lstStyle/>
        <a:p>
          <a:endParaRPr lang="ru-RU"/>
        </a:p>
      </dgm:t>
    </dgm:pt>
    <dgm:pt modelId="{EEBD34F6-98B7-4888-A8BA-3FCBF0A545A0}" type="sibTrans" cxnId="{2A21BC7A-B278-4FD3-B53B-F38D79A2ACF1}">
      <dgm:prSet/>
      <dgm:spPr/>
      <dgm:t>
        <a:bodyPr/>
        <a:lstStyle/>
        <a:p>
          <a:endParaRPr lang="ru-RU"/>
        </a:p>
      </dgm:t>
    </dgm:pt>
    <dgm:pt modelId="{9FC0C389-B77F-42BC-ABA1-C94B0257AB0A}">
      <dgm:prSet/>
      <dgm:spPr/>
      <dgm:t>
        <a:bodyPr/>
        <a:lstStyle/>
        <a:p>
          <a:r>
            <a:rPr lang="uk-UA" b="1" dirty="0">
              <a:solidFill>
                <a:schemeClr val="tx1"/>
              </a:solidFill>
            </a:rPr>
            <a:t>Зараження комп’ютера шкідливими програмами.</a:t>
          </a:r>
          <a:endParaRPr lang="ru-RU" b="1" dirty="0">
            <a:solidFill>
              <a:schemeClr val="tx1"/>
            </a:solidFill>
          </a:endParaRPr>
        </a:p>
      </dgm:t>
    </dgm:pt>
    <dgm:pt modelId="{1D564E29-C027-4E7E-93D4-719EA3AE5F7D}" type="parTrans" cxnId="{51BF3CCF-B312-45C4-A1BD-4AF7C58D4732}">
      <dgm:prSet/>
      <dgm:spPr/>
      <dgm:t>
        <a:bodyPr/>
        <a:lstStyle/>
        <a:p>
          <a:endParaRPr lang="ru-RU"/>
        </a:p>
      </dgm:t>
    </dgm:pt>
    <dgm:pt modelId="{58599787-5D45-4CFA-977B-E6670B7B3E20}" type="sibTrans" cxnId="{51BF3CCF-B312-45C4-A1BD-4AF7C58D4732}">
      <dgm:prSet/>
      <dgm:spPr/>
      <dgm:t>
        <a:bodyPr/>
        <a:lstStyle/>
        <a:p>
          <a:endParaRPr lang="ru-RU"/>
        </a:p>
      </dgm:t>
    </dgm:pt>
    <dgm:pt modelId="{2B286C74-7448-4E8C-B10B-E18B585FAA26}" type="pres">
      <dgm:prSet presAssocID="{86A6DA9B-459C-4773-9DBD-9629B746A66B}" presName="Name0" presStyleCnt="0">
        <dgm:presLayoutVars>
          <dgm:chMax val="7"/>
          <dgm:chPref val="7"/>
          <dgm:dir/>
        </dgm:presLayoutVars>
      </dgm:prSet>
      <dgm:spPr/>
    </dgm:pt>
    <dgm:pt modelId="{D2C9BD5D-ECCF-4B64-B240-88FC4C2B9953}" type="pres">
      <dgm:prSet presAssocID="{86A6DA9B-459C-4773-9DBD-9629B746A66B}" presName="Name1" presStyleCnt="0"/>
      <dgm:spPr/>
    </dgm:pt>
    <dgm:pt modelId="{692A88A8-29CE-4BDB-9979-5A4ED070910E}" type="pres">
      <dgm:prSet presAssocID="{86A6DA9B-459C-4773-9DBD-9629B746A66B}" presName="cycle" presStyleCnt="0"/>
      <dgm:spPr/>
    </dgm:pt>
    <dgm:pt modelId="{14B5B368-FAA6-4790-BB4B-25E95DFC7A5D}" type="pres">
      <dgm:prSet presAssocID="{86A6DA9B-459C-4773-9DBD-9629B746A66B}" presName="srcNode" presStyleLbl="node1" presStyleIdx="0" presStyleCnt="6"/>
      <dgm:spPr/>
    </dgm:pt>
    <dgm:pt modelId="{21A9259F-8AB1-4B62-90AE-B104FD3EA7FA}" type="pres">
      <dgm:prSet presAssocID="{86A6DA9B-459C-4773-9DBD-9629B746A66B}" presName="conn" presStyleLbl="parChTrans1D2" presStyleIdx="0" presStyleCnt="1"/>
      <dgm:spPr/>
    </dgm:pt>
    <dgm:pt modelId="{24525DCA-DEAC-424A-9A50-736E9C3DD2CE}" type="pres">
      <dgm:prSet presAssocID="{86A6DA9B-459C-4773-9DBD-9629B746A66B}" presName="extraNode" presStyleLbl="node1" presStyleIdx="0" presStyleCnt="6"/>
      <dgm:spPr/>
    </dgm:pt>
    <dgm:pt modelId="{B02237A4-A66B-4E3D-8268-E8A983A8FCC4}" type="pres">
      <dgm:prSet presAssocID="{86A6DA9B-459C-4773-9DBD-9629B746A66B}" presName="dstNode" presStyleLbl="node1" presStyleIdx="0" presStyleCnt="6"/>
      <dgm:spPr/>
    </dgm:pt>
    <dgm:pt modelId="{62C28866-DF95-40A0-8CE2-9FA18F3320B1}" type="pres">
      <dgm:prSet presAssocID="{016BC8F4-3A36-4C37-82CE-C74892333D11}" presName="text_1" presStyleLbl="node1" presStyleIdx="0" presStyleCnt="6">
        <dgm:presLayoutVars>
          <dgm:bulletEnabled val="1"/>
        </dgm:presLayoutVars>
      </dgm:prSet>
      <dgm:spPr/>
    </dgm:pt>
    <dgm:pt modelId="{0B867152-39A9-4F3F-B334-909FD75EB3BB}" type="pres">
      <dgm:prSet presAssocID="{016BC8F4-3A36-4C37-82CE-C74892333D11}" presName="accent_1" presStyleCnt="0"/>
      <dgm:spPr/>
    </dgm:pt>
    <dgm:pt modelId="{6FF9C8CF-76EF-491C-A1A8-CB89D3B5B392}" type="pres">
      <dgm:prSet presAssocID="{016BC8F4-3A36-4C37-82CE-C74892333D11}" presName="accentRepeatNode" presStyleLbl="solidFgAcc1" presStyleIdx="0" presStyleCnt="6"/>
      <dgm:spPr>
        <a:blipFill rotWithShape="0">
          <a:blip xmlns:r="http://schemas.openxmlformats.org/officeDocument/2006/relationships" r:embed="rId1"/>
          <a:srcRect/>
          <a:stretch>
            <a:fillRect/>
          </a:stretch>
        </a:blipFill>
      </dgm:spPr>
    </dgm:pt>
    <dgm:pt modelId="{CD664BC6-2791-48B7-90FB-B5F700AF8FC6}" type="pres">
      <dgm:prSet presAssocID="{C1704FEE-05B5-4C54-A73E-D7A3B544A7E5}" presName="text_2" presStyleLbl="node1" presStyleIdx="1" presStyleCnt="6">
        <dgm:presLayoutVars>
          <dgm:bulletEnabled val="1"/>
        </dgm:presLayoutVars>
      </dgm:prSet>
      <dgm:spPr/>
    </dgm:pt>
    <dgm:pt modelId="{DBBB3DF2-70CD-400E-ADC7-6E6AAC962685}" type="pres">
      <dgm:prSet presAssocID="{C1704FEE-05B5-4C54-A73E-D7A3B544A7E5}" presName="accent_2" presStyleCnt="0"/>
      <dgm:spPr/>
    </dgm:pt>
    <dgm:pt modelId="{D3723615-81FE-49B4-88F5-49A10102C103}" type="pres">
      <dgm:prSet presAssocID="{C1704FEE-05B5-4C54-A73E-D7A3B544A7E5}" presName="accentRepeatNode" presStyleLbl="solidFgAcc1" presStyleIdx="1" presStyleCnt="6"/>
      <dgm:spPr>
        <a:blipFill rotWithShape="0">
          <a:blip xmlns:r="http://schemas.openxmlformats.org/officeDocument/2006/relationships" r:embed="rId1"/>
          <a:srcRect/>
          <a:stretch>
            <a:fillRect/>
          </a:stretch>
        </a:blipFill>
      </dgm:spPr>
    </dgm:pt>
    <dgm:pt modelId="{AAB9F478-8E37-4AE4-A989-4698CE5F0A95}" type="pres">
      <dgm:prSet presAssocID="{5D1C2CF5-5AA9-42E7-84C6-4326C55E1527}" presName="text_3" presStyleLbl="node1" presStyleIdx="2" presStyleCnt="6">
        <dgm:presLayoutVars>
          <dgm:bulletEnabled val="1"/>
        </dgm:presLayoutVars>
      </dgm:prSet>
      <dgm:spPr/>
    </dgm:pt>
    <dgm:pt modelId="{3AB09556-F587-4398-B272-52452D96FFC1}" type="pres">
      <dgm:prSet presAssocID="{5D1C2CF5-5AA9-42E7-84C6-4326C55E1527}" presName="accent_3" presStyleCnt="0"/>
      <dgm:spPr/>
    </dgm:pt>
    <dgm:pt modelId="{C55D6BA6-8219-4462-9D3A-60650445F2C9}" type="pres">
      <dgm:prSet presAssocID="{5D1C2CF5-5AA9-42E7-84C6-4326C55E1527}" presName="accentRepeatNode" presStyleLbl="solidFgAcc1" presStyleIdx="2" presStyleCnt="6"/>
      <dgm:spPr>
        <a:blipFill rotWithShape="0">
          <a:blip xmlns:r="http://schemas.openxmlformats.org/officeDocument/2006/relationships" r:embed="rId1"/>
          <a:srcRect/>
          <a:stretch>
            <a:fillRect/>
          </a:stretch>
        </a:blipFill>
      </dgm:spPr>
    </dgm:pt>
    <dgm:pt modelId="{44054FAF-A5B7-49AF-A761-9D6C433052D9}" type="pres">
      <dgm:prSet presAssocID="{E6E97611-8BD6-4F73-8AC4-9196FA31EB65}" presName="text_4" presStyleLbl="node1" presStyleIdx="3" presStyleCnt="6">
        <dgm:presLayoutVars>
          <dgm:bulletEnabled val="1"/>
        </dgm:presLayoutVars>
      </dgm:prSet>
      <dgm:spPr/>
    </dgm:pt>
    <dgm:pt modelId="{D34F4886-2E73-4342-B707-A8023F756CB4}" type="pres">
      <dgm:prSet presAssocID="{E6E97611-8BD6-4F73-8AC4-9196FA31EB65}" presName="accent_4" presStyleCnt="0"/>
      <dgm:spPr/>
    </dgm:pt>
    <dgm:pt modelId="{08B193CB-70C4-4300-9925-80F47F9AD324}" type="pres">
      <dgm:prSet presAssocID="{E6E97611-8BD6-4F73-8AC4-9196FA31EB65}" presName="accentRepeatNode" presStyleLbl="solidFgAcc1" presStyleIdx="3" presStyleCnt="6"/>
      <dgm:spPr>
        <a:blipFill rotWithShape="0">
          <a:blip xmlns:r="http://schemas.openxmlformats.org/officeDocument/2006/relationships" r:embed="rId1"/>
          <a:srcRect/>
          <a:stretch>
            <a:fillRect/>
          </a:stretch>
        </a:blipFill>
      </dgm:spPr>
    </dgm:pt>
    <dgm:pt modelId="{537C347B-88A0-48FA-BF64-B9AC459CD6B9}" type="pres">
      <dgm:prSet presAssocID="{D45B554D-E9F8-4693-9DE1-607E1144F0A4}" presName="text_5" presStyleLbl="node1" presStyleIdx="4" presStyleCnt="6">
        <dgm:presLayoutVars>
          <dgm:bulletEnabled val="1"/>
        </dgm:presLayoutVars>
      </dgm:prSet>
      <dgm:spPr/>
    </dgm:pt>
    <dgm:pt modelId="{928C993D-0B07-4BF4-B3DF-E906DDCFB832}" type="pres">
      <dgm:prSet presAssocID="{D45B554D-E9F8-4693-9DE1-607E1144F0A4}" presName="accent_5" presStyleCnt="0"/>
      <dgm:spPr/>
    </dgm:pt>
    <dgm:pt modelId="{AF53784E-0026-423A-9666-ABBC9CB4BC88}" type="pres">
      <dgm:prSet presAssocID="{D45B554D-E9F8-4693-9DE1-607E1144F0A4}" presName="accentRepeatNode" presStyleLbl="solidFgAcc1" presStyleIdx="4" presStyleCnt="6"/>
      <dgm:spPr>
        <a:blipFill rotWithShape="0">
          <a:blip xmlns:r="http://schemas.openxmlformats.org/officeDocument/2006/relationships" r:embed="rId1"/>
          <a:srcRect/>
          <a:stretch>
            <a:fillRect/>
          </a:stretch>
        </a:blipFill>
      </dgm:spPr>
    </dgm:pt>
    <dgm:pt modelId="{54909410-5712-434F-815D-FF2CAAE9D95B}" type="pres">
      <dgm:prSet presAssocID="{9FC0C389-B77F-42BC-ABA1-C94B0257AB0A}" presName="text_6" presStyleLbl="node1" presStyleIdx="5" presStyleCnt="6">
        <dgm:presLayoutVars>
          <dgm:bulletEnabled val="1"/>
        </dgm:presLayoutVars>
      </dgm:prSet>
      <dgm:spPr/>
    </dgm:pt>
    <dgm:pt modelId="{F857BAE1-DC52-4FB6-A08D-67AE04A5DCA6}" type="pres">
      <dgm:prSet presAssocID="{9FC0C389-B77F-42BC-ABA1-C94B0257AB0A}" presName="accent_6" presStyleCnt="0"/>
      <dgm:spPr/>
    </dgm:pt>
    <dgm:pt modelId="{1B7CEF74-9DC8-494B-941E-98C8F9B25A16}" type="pres">
      <dgm:prSet presAssocID="{9FC0C389-B77F-42BC-ABA1-C94B0257AB0A}" presName="accentRepeatNode" presStyleLbl="solidFgAcc1" presStyleIdx="5" presStyleCnt="6"/>
      <dgm:spPr>
        <a:blipFill rotWithShape="0">
          <a:blip xmlns:r="http://schemas.openxmlformats.org/officeDocument/2006/relationships" r:embed="rId1"/>
          <a:srcRect/>
          <a:stretch>
            <a:fillRect/>
          </a:stretch>
        </a:blipFill>
      </dgm:spPr>
    </dgm:pt>
  </dgm:ptLst>
  <dgm:cxnLst>
    <dgm:cxn modelId="{551BDA09-1745-4F3B-B1D5-0082ACC5C43F}" srcId="{86A6DA9B-459C-4773-9DBD-9629B746A66B}" destId="{C1704FEE-05B5-4C54-A73E-D7A3B544A7E5}" srcOrd="1" destOrd="0" parTransId="{64CD0345-404E-4B16-9BF4-565835F99EA5}" sibTransId="{86EF2EE7-BD1E-4579-841C-366CA9B0B258}"/>
    <dgm:cxn modelId="{9725C817-F1DF-4606-8DC1-5ACE6C04948E}" type="presOf" srcId="{9FC0C389-B77F-42BC-ABA1-C94B0257AB0A}" destId="{54909410-5712-434F-815D-FF2CAAE9D95B}" srcOrd="0" destOrd="0" presId="urn:microsoft.com/office/officeart/2008/layout/VerticalCurvedList"/>
    <dgm:cxn modelId="{08322121-64F2-4DD3-8DAC-209402C64814}" srcId="{86A6DA9B-459C-4773-9DBD-9629B746A66B}" destId="{E6E97611-8BD6-4F73-8AC4-9196FA31EB65}" srcOrd="3" destOrd="0" parTransId="{6BBE4FC9-061E-41D0-A7DE-C3174F79FAA3}" sibTransId="{7F1E1773-121D-4CD2-B354-0CF7640BF695}"/>
    <dgm:cxn modelId="{5CDE4E52-9F66-4BEF-9838-93B88416FE42}" srcId="{86A6DA9B-459C-4773-9DBD-9629B746A66B}" destId="{5D1C2CF5-5AA9-42E7-84C6-4326C55E1527}" srcOrd="2" destOrd="0" parTransId="{EB2C9FC9-6291-418F-B58F-484EF0219C90}" sibTransId="{62D99FF3-27C9-4CD0-878C-45F26664455F}"/>
    <dgm:cxn modelId="{043B3E59-F43B-400F-9C16-41B12EA503F5}" type="presOf" srcId="{D45B554D-E9F8-4693-9DE1-607E1144F0A4}" destId="{537C347B-88A0-48FA-BF64-B9AC459CD6B9}" srcOrd="0" destOrd="0" presId="urn:microsoft.com/office/officeart/2008/layout/VerticalCurvedList"/>
    <dgm:cxn modelId="{2A21BC7A-B278-4FD3-B53B-F38D79A2ACF1}" srcId="{86A6DA9B-459C-4773-9DBD-9629B746A66B}" destId="{D45B554D-E9F8-4693-9DE1-607E1144F0A4}" srcOrd="4" destOrd="0" parTransId="{84D8CAEE-00F3-4FAE-80FB-D8E45F2FCABB}" sibTransId="{EEBD34F6-98B7-4888-A8BA-3FCBF0A545A0}"/>
    <dgm:cxn modelId="{348CC581-1EA0-47D3-943D-51F482AB920F}" type="presOf" srcId="{86A6DA9B-459C-4773-9DBD-9629B746A66B}" destId="{2B286C74-7448-4E8C-B10B-E18B585FAA26}" srcOrd="0" destOrd="0" presId="urn:microsoft.com/office/officeart/2008/layout/VerticalCurvedList"/>
    <dgm:cxn modelId="{7496B6C0-412B-45F0-BE95-0621F3263E0F}" type="presOf" srcId="{C1704FEE-05B5-4C54-A73E-D7A3B544A7E5}" destId="{CD664BC6-2791-48B7-90FB-B5F700AF8FC6}" srcOrd="0" destOrd="0" presId="urn:microsoft.com/office/officeart/2008/layout/VerticalCurvedList"/>
    <dgm:cxn modelId="{FC39D0CB-0880-4B6F-A66F-8D69F1C036D5}" type="presOf" srcId="{5D1C2CF5-5AA9-42E7-84C6-4326C55E1527}" destId="{AAB9F478-8E37-4AE4-A989-4698CE5F0A95}" srcOrd="0" destOrd="0" presId="urn:microsoft.com/office/officeart/2008/layout/VerticalCurvedList"/>
    <dgm:cxn modelId="{51BF3CCF-B312-45C4-A1BD-4AF7C58D4732}" srcId="{86A6DA9B-459C-4773-9DBD-9629B746A66B}" destId="{9FC0C389-B77F-42BC-ABA1-C94B0257AB0A}" srcOrd="5" destOrd="0" parTransId="{1D564E29-C027-4E7E-93D4-719EA3AE5F7D}" sibTransId="{58599787-5D45-4CFA-977B-E6670B7B3E20}"/>
    <dgm:cxn modelId="{55429ED6-46B3-4A80-9B05-0F04A6CF4753}" type="presOf" srcId="{E6E97611-8BD6-4F73-8AC4-9196FA31EB65}" destId="{44054FAF-A5B7-49AF-A761-9D6C433052D9}" srcOrd="0" destOrd="0" presId="urn:microsoft.com/office/officeart/2008/layout/VerticalCurvedList"/>
    <dgm:cxn modelId="{948C61F6-C1B5-4F1E-AFA7-4321E9543677}" type="presOf" srcId="{016BC8F4-3A36-4C37-82CE-C74892333D11}" destId="{62C28866-DF95-40A0-8CE2-9FA18F3320B1}" srcOrd="0" destOrd="0" presId="urn:microsoft.com/office/officeart/2008/layout/VerticalCurvedList"/>
    <dgm:cxn modelId="{B5148CFD-638A-49A6-9645-8CD56A3D3963}" srcId="{86A6DA9B-459C-4773-9DBD-9629B746A66B}" destId="{016BC8F4-3A36-4C37-82CE-C74892333D11}" srcOrd="0" destOrd="0" parTransId="{59AA5472-0CC7-48FE-994F-27695DB803E8}" sibTransId="{6D194766-D039-48CD-B972-A21AA1943991}"/>
    <dgm:cxn modelId="{2216CEFF-8F20-4ADB-BEF3-8E489C4735A2}" type="presOf" srcId="{6D194766-D039-48CD-B972-A21AA1943991}" destId="{21A9259F-8AB1-4B62-90AE-B104FD3EA7FA}" srcOrd="0" destOrd="0" presId="urn:microsoft.com/office/officeart/2008/layout/VerticalCurvedList"/>
    <dgm:cxn modelId="{16B57B79-A58F-4842-BDA2-B626A2C40C21}" type="presParOf" srcId="{2B286C74-7448-4E8C-B10B-E18B585FAA26}" destId="{D2C9BD5D-ECCF-4B64-B240-88FC4C2B9953}" srcOrd="0" destOrd="0" presId="urn:microsoft.com/office/officeart/2008/layout/VerticalCurvedList"/>
    <dgm:cxn modelId="{3A60C0F5-11B2-458C-AD7E-378F0D5BE656}" type="presParOf" srcId="{D2C9BD5D-ECCF-4B64-B240-88FC4C2B9953}" destId="{692A88A8-29CE-4BDB-9979-5A4ED070910E}" srcOrd="0" destOrd="0" presId="urn:microsoft.com/office/officeart/2008/layout/VerticalCurvedList"/>
    <dgm:cxn modelId="{DBB083D2-B07C-4F80-B9B6-D0AA77E2A5AF}" type="presParOf" srcId="{692A88A8-29CE-4BDB-9979-5A4ED070910E}" destId="{14B5B368-FAA6-4790-BB4B-25E95DFC7A5D}" srcOrd="0" destOrd="0" presId="urn:microsoft.com/office/officeart/2008/layout/VerticalCurvedList"/>
    <dgm:cxn modelId="{BD223128-D3D7-41EC-81D0-897387C054F7}" type="presParOf" srcId="{692A88A8-29CE-4BDB-9979-5A4ED070910E}" destId="{21A9259F-8AB1-4B62-90AE-B104FD3EA7FA}" srcOrd="1" destOrd="0" presId="urn:microsoft.com/office/officeart/2008/layout/VerticalCurvedList"/>
    <dgm:cxn modelId="{42A0D4B7-4ED9-4524-B39D-893DEB10BED5}" type="presParOf" srcId="{692A88A8-29CE-4BDB-9979-5A4ED070910E}" destId="{24525DCA-DEAC-424A-9A50-736E9C3DD2CE}" srcOrd="2" destOrd="0" presId="urn:microsoft.com/office/officeart/2008/layout/VerticalCurvedList"/>
    <dgm:cxn modelId="{34B49BAA-AE91-425E-95CF-BD398B17E166}" type="presParOf" srcId="{692A88A8-29CE-4BDB-9979-5A4ED070910E}" destId="{B02237A4-A66B-4E3D-8268-E8A983A8FCC4}" srcOrd="3" destOrd="0" presId="urn:microsoft.com/office/officeart/2008/layout/VerticalCurvedList"/>
    <dgm:cxn modelId="{FF980415-54FC-4043-B0A9-95ED83A48FDB}" type="presParOf" srcId="{D2C9BD5D-ECCF-4B64-B240-88FC4C2B9953}" destId="{62C28866-DF95-40A0-8CE2-9FA18F3320B1}" srcOrd="1" destOrd="0" presId="urn:microsoft.com/office/officeart/2008/layout/VerticalCurvedList"/>
    <dgm:cxn modelId="{0FC5A10F-3490-49D2-BBF8-C3A0DC7CEEBD}" type="presParOf" srcId="{D2C9BD5D-ECCF-4B64-B240-88FC4C2B9953}" destId="{0B867152-39A9-4F3F-B334-909FD75EB3BB}" srcOrd="2" destOrd="0" presId="urn:microsoft.com/office/officeart/2008/layout/VerticalCurvedList"/>
    <dgm:cxn modelId="{B9E6E560-1EBD-4B0C-902D-02F456529C56}" type="presParOf" srcId="{0B867152-39A9-4F3F-B334-909FD75EB3BB}" destId="{6FF9C8CF-76EF-491C-A1A8-CB89D3B5B392}" srcOrd="0" destOrd="0" presId="urn:microsoft.com/office/officeart/2008/layout/VerticalCurvedList"/>
    <dgm:cxn modelId="{08B0FF01-D223-4D60-BF2D-A6C06E5CA9EA}" type="presParOf" srcId="{D2C9BD5D-ECCF-4B64-B240-88FC4C2B9953}" destId="{CD664BC6-2791-48B7-90FB-B5F700AF8FC6}" srcOrd="3" destOrd="0" presId="urn:microsoft.com/office/officeart/2008/layout/VerticalCurvedList"/>
    <dgm:cxn modelId="{F05FB0C1-27C0-4E0B-B84B-F9077A849001}" type="presParOf" srcId="{D2C9BD5D-ECCF-4B64-B240-88FC4C2B9953}" destId="{DBBB3DF2-70CD-400E-ADC7-6E6AAC962685}" srcOrd="4" destOrd="0" presId="urn:microsoft.com/office/officeart/2008/layout/VerticalCurvedList"/>
    <dgm:cxn modelId="{9786EE2F-48F8-4683-815B-200BFA11B13E}" type="presParOf" srcId="{DBBB3DF2-70CD-400E-ADC7-6E6AAC962685}" destId="{D3723615-81FE-49B4-88F5-49A10102C103}" srcOrd="0" destOrd="0" presId="urn:microsoft.com/office/officeart/2008/layout/VerticalCurvedList"/>
    <dgm:cxn modelId="{9986F374-7890-41A9-8238-11C08AB9ED3E}" type="presParOf" srcId="{D2C9BD5D-ECCF-4B64-B240-88FC4C2B9953}" destId="{AAB9F478-8E37-4AE4-A989-4698CE5F0A95}" srcOrd="5" destOrd="0" presId="urn:microsoft.com/office/officeart/2008/layout/VerticalCurvedList"/>
    <dgm:cxn modelId="{EA00186C-FDB3-4AA9-92C8-2C561C38318C}" type="presParOf" srcId="{D2C9BD5D-ECCF-4B64-B240-88FC4C2B9953}" destId="{3AB09556-F587-4398-B272-52452D96FFC1}" srcOrd="6" destOrd="0" presId="urn:microsoft.com/office/officeart/2008/layout/VerticalCurvedList"/>
    <dgm:cxn modelId="{B4A570A5-F284-4D5A-992C-84C3A426F08D}" type="presParOf" srcId="{3AB09556-F587-4398-B272-52452D96FFC1}" destId="{C55D6BA6-8219-4462-9D3A-60650445F2C9}" srcOrd="0" destOrd="0" presId="urn:microsoft.com/office/officeart/2008/layout/VerticalCurvedList"/>
    <dgm:cxn modelId="{05625F37-0EAB-45EE-B378-7AB59E3C1EBC}" type="presParOf" srcId="{D2C9BD5D-ECCF-4B64-B240-88FC4C2B9953}" destId="{44054FAF-A5B7-49AF-A761-9D6C433052D9}" srcOrd="7" destOrd="0" presId="urn:microsoft.com/office/officeart/2008/layout/VerticalCurvedList"/>
    <dgm:cxn modelId="{D53FF753-E4AA-4747-85D8-D5DA43F2C908}" type="presParOf" srcId="{D2C9BD5D-ECCF-4B64-B240-88FC4C2B9953}" destId="{D34F4886-2E73-4342-B707-A8023F756CB4}" srcOrd="8" destOrd="0" presId="urn:microsoft.com/office/officeart/2008/layout/VerticalCurvedList"/>
    <dgm:cxn modelId="{0F790D68-D39A-4524-A92D-D07FA5E3DB68}" type="presParOf" srcId="{D34F4886-2E73-4342-B707-A8023F756CB4}" destId="{08B193CB-70C4-4300-9925-80F47F9AD324}" srcOrd="0" destOrd="0" presId="urn:microsoft.com/office/officeart/2008/layout/VerticalCurvedList"/>
    <dgm:cxn modelId="{24120DFE-F4B8-4D72-9980-5CB2695B18CA}" type="presParOf" srcId="{D2C9BD5D-ECCF-4B64-B240-88FC4C2B9953}" destId="{537C347B-88A0-48FA-BF64-B9AC459CD6B9}" srcOrd="9" destOrd="0" presId="urn:microsoft.com/office/officeart/2008/layout/VerticalCurvedList"/>
    <dgm:cxn modelId="{CD69D057-9067-4833-8358-285F1AA279FC}" type="presParOf" srcId="{D2C9BD5D-ECCF-4B64-B240-88FC4C2B9953}" destId="{928C993D-0B07-4BF4-B3DF-E906DDCFB832}" srcOrd="10" destOrd="0" presId="urn:microsoft.com/office/officeart/2008/layout/VerticalCurvedList"/>
    <dgm:cxn modelId="{BA75EE9A-6FC9-451A-B107-DEEA49C8FC19}" type="presParOf" srcId="{928C993D-0B07-4BF4-B3DF-E906DDCFB832}" destId="{AF53784E-0026-423A-9666-ABBC9CB4BC88}" srcOrd="0" destOrd="0" presId="urn:microsoft.com/office/officeart/2008/layout/VerticalCurvedList"/>
    <dgm:cxn modelId="{937C3D91-1AEC-47CD-BD5A-C0F28CE11EA3}" type="presParOf" srcId="{D2C9BD5D-ECCF-4B64-B240-88FC4C2B9953}" destId="{54909410-5712-434F-815D-FF2CAAE9D95B}" srcOrd="11" destOrd="0" presId="urn:microsoft.com/office/officeart/2008/layout/VerticalCurvedList"/>
    <dgm:cxn modelId="{8A6CAA01-CBAC-41AA-B671-DF8E9D9D959C}" type="presParOf" srcId="{D2C9BD5D-ECCF-4B64-B240-88FC4C2B9953}" destId="{F857BAE1-DC52-4FB6-A08D-67AE04A5DCA6}" srcOrd="12" destOrd="0" presId="urn:microsoft.com/office/officeart/2008/layout/VerticalCurvedList"/>
    <dgm:cxn modelId="{BF9F170E-43A3-4C1A-B3CB-4B55728ED91F}" type="presParOf" srcId="{F857BAE1-DC52-4FB6-A08D-67AE04A5DCA6}" destId="{1B7CEF74-9DC8-494B-941E-98C8F9B25A1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A9259F-8AB1-4B62-90AE-B104FD3EA7FA}">
      <dsp:nvSpPr>
        <dsp:cNvPr id="0" name=""/>
        <dsp:cNvSpPr/>
      </dsp:nvSpPr>
      <dsp:spPr>
        <a:xfrm>
          <a:off x="-7055462" y="-1078660"/>
          <a:ext cx="8397210" cy="8397210"/>
        </a:xfrm>
        <a:prstGeom prst="blockArc">
          <a:avLst>
            <a:gd name="adj1" fmla="val 18900000"/>
            <a:gd name="adj2" fmla="val 2700000"/>
            <a:gd name="adj3" fmla="val 257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C28866-DF95-40A0-8CE2-9FA18F3320B1}">
      <dsp:nvSpPr>
        <dsp:cNvPr id="0" name=""/>
        <dsp:cNvSpPr/>
      </dsp:nvSpPr>
      <dsp:spPr>
        <a:xfrm>
          <a:off x="499503" y="328592"/>
          <a:ext cx="9185307" cy="65693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1443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chemeClr val="tx1"/>
              </a:solidFill>
            </a:rPr>
            <a:t>Спілкування з небезпечними людьми.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499503" y="328592"/>
        <a:ext cx="9185307" cy="656935"/>
      </dsp:txXfrm>
    </dsp:sp>
    <dsp:sp modelId="{6FF9C8CF-76EF-491C-A1A8-CB89D3B5B392}">
      <dsp:nvSpPr>
        <dsp:cNvPr id="0" name=""/>
        <dsp:cNvSpPr/>
      </dsp:nvSpPr>
      <dsp:spPr>
        <a:xfrm>
          <a:off x="88918" y="246475"/>
          <a:ext cx="821169" cy="821169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/>
          </a:stretch>
        </a:blip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D664BC6-2791-48B7-90FB-B5F700AF8FC6}">
      <dsp:nvSpPr>
        <dsp:cNvPr id="0" name=""/>
        <dsp:cNvSpPr/>
      </dsp:nvSpPr>
      <dsp:spPr>
        <a:xfrm>
          <a:off x="1039877" y="1313871"/>
          <a:ext cx="8644933" cy="65693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1443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chemeClr val="tx1"/>
              </a:solidFill>
            </a:rPr>
            <a:t>Отримання неправдивих, небезпечних або образливих повідомлень.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1039877" y="1313871"/>
        <a:ext cx="8644933" cy="656935"/>
      </dsp:txXfrm>
    </dsp:sp>
    <dsp:sp modelId="{D3723615-81FE-49B4-88F5-49A10102C103}">
      <dsp:nvSpPr>
        <dsp:cNvPr id="0" name=""/>
        <dsp:cNvSpPr/>
      </dsp:nvSpPr>
      <dsp:spPr>
        <a:xfrm>
          <a:off x="629292" y="1231754"/>
          <a:ext cx="821169" cy="821169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/>
          </a:stretch>
        </a:blip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AB9F478-8E37-4AE4-A989-4698CE5F0A95}">
      <dsp:nvSpPr>
        <dsp:cNvPr id="0" name=""/>
        <dsp:cNvSpPr/>
      </dsp:nvSpPr>
      <dsp:spPr>
        <a:xfrm>
          <a:off x="1286977" y="2299149"/>
          <a:ext cx="8397833" cy="65693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1443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chemeClr val="tx1"/>
              </a:solidFill>
            </a:rPr>
            <a:t>Розголошення персональних (конфіденційних ) даних.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1286977" y="2299149"/>
        <a:ext cx="8397833" cy="656935"/>
      </dsp:txXfrm>
    </dsp:sp>
    <dsp:sp modelId="{C55D6BA6-8219-4462-9D3A-60650445F2C9}">
      <dsp:nvSpPr>
        <dsp:cNvPr id="0" name=""/>
        <dsp:cNvSpPr/>
      </dsp:nvSpPr>
      <dsp:spPr>
        <a:xfrm>
          <a:off x="876392" y="2217032"/>
          <a:ext cx="821169" cy="821169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/>
          </a:stretch>
        </a:blip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4054FAF-A5B7-49AF-A761-9D6C433052D9}">
      <dsp:nvSpPr>
        <dsp:cNvPr id="0" name=""/>
        <dsp:cNvSpPr/>
      </dsp:nvSpPr>
      <dsp:spPr>
        <a:xfrm>
          <a:off x="1286977" y="3283803"/>
          <a:ext cx="8397833" cy="65693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1443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chemeClr val="tx1"/>
              </a:solidFill>
            </a:rPr>
            <a:t>Псування особистої репутації.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1286977" y="3283803"/>
        <a:ext cx="8397833" cy="656935"/>
      </dsp:txXfrm>
    </dsp:sp>
    <dsp:sp modelId="{08B193CB-70C4-4300-9925-80F47F9AD324}">
      <dsp:nvSpPr>
        <dsp:cNvPr id="0" name=""/>
        <dsp:cNvSpPr/>
      </dsp:nvSpPr>
      <dsp:spPr>
        <a:xfrm>
          <a:off x="876392" y="3201687"/>
          <a:ext cx="821169" cy="821169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/>
          </a:stretch>
        </a:blip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37C347B-88A0-48FA-BF64-B9AC459CD6B9}">
      <dsp:nvSpPr>
        <dsp:cNvPr id="0" name=""/>
        <dsp:cNvSpPr/>
      </dsp:nvSpPr>
      <dsp:spPr>
        <a:xfrm>
          <a:off x="1039877" y="4269082"/>
          <a:ext cx="8644933" cy="65693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1443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chemeClr val="tx1"/>
              </a:solidFill>
            </a:rPr>
            <a:t>Виникнення ігрової або інтернет-залежності.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1039877" y="4269082"/>
        <a:ext cx="8644933" cy="656935"/>
      </dsp:txXfrm>
    </dsp:sp>
    <dsp:sp modelId="{AF53784E-0026-423A-9666-ABBC9CB4BC88}">
      <dsp:nvSpPr>
        <dsp:cNvPr id="0" name=""/>
        <dsp:cNvSpPr/>
      </dsp:nvSpPr>
      <dsp:spPr>
        <a:xfrm>
          <a:off x="629292" y="4186965"/>
          <a:ext cx="821169" cy="821169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/>
          </a:stretch>
        </a:blip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4909410-5712-434F-815D-FF2CAAE9D95B}">
      <dsp:nvSpPr>
        <dsp:cNvPr id="0" name=""/>
        <dsp:cNvSpPr/>
      </dsp:nvSpPr>
      <dsp:spPr>
        <a:xfrm>
          <a:off x="499503" y="5254360"/>
          <a:ext cx="9185307" cy="65693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1443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chemeClr val="tx1"/>
              </a:solidFill>
            </a:rPr>
            <a:t>Зараження комп’ютера шкідливими програмами.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499503" y="5254360"/>
        <a:ext cx="9185307" cy="656935"/>
      </dsp:txXfrm>
    </dsp:sp>
    <dsp:sp modelId="{1B7CEF74-9DC8-494B-941E-98C8F9B25A16}">
      <dsp:nvSpPr>
        <dsp:cNvPr id="0" name=""/>
        <dsp:cNvSpPr/>
      </dsp:nvSpPr>
      <dsp:spPr>
        <a:xfrm>
          <a:off x="88918" y="5172243"/>
          <a:ext cx="821169" cy="821169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/>
          </a:stretch>
        </a:blip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16.10.2022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1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image" Target="../media/image3.jpg"/><Relationship Id="rId9" Type="http://schemas.openxmlformats.org/officeDocument/2006/relationships/hyperlink" Target="https://youtu.be/fJ7P1dpuTg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fJ7P1dpuTgg" TargetMode="Externa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fJ7P1dpuTgg" TargetMode="External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fJ7P1dpuTgg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fJ7P1dpuTg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13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888586"/>
            <a:ext cx="89048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Безпечне використання Інтернету</a:t>
            </a:r>
          </a:p>
        </p:txBody>
      </p:sp>
      <p:pic>
        <p:nvPicPr>
          <p:cNvPr id="10" name="Рисунок 9">
            <a:hlinkClick r:id="rId3"/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8AD5B40-0A89-431A-9AEA-1DB43CAE040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208" t="50000" r="28608" b="33025"/>
          <a:stretch/>
        </p:blipFill>
        <p:spPr>
          <a:xfrm>
            <a:off x="0" y="0"/>
            <a:ext cx="5874589" cy="11643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9"/>
            <a:extLst>
              <a:ext uri="{FF2B5EF4-FFF2-40B4-BE49-F238E27FC236}">
                <a16:creationId xmlns:a16="http://schemas.microsoft.com/office/drawing/2014/main" id="{CFF8C581-71B1-78D7-AFBB-51CD8F4882B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5453" y="5956886"/>
            <a:ext cx="1887291" cy="736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4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A98D19FA-328A-4FC9-A056-99207C662672}"/>
              </a:ext>
            </a:extLst>
          </p:cNvPr>
          <p:cNvGrpSpPr/>
          <p:nvPr/>
        </p:nvGrpSpPr>
        <p:grpSpPr>
          <a:xfrm>
            <a:off x="299172" y="1910284"/>
            <a:ext cx="10196423" cy="626092"/>
            <a:chOff x="241539" y="1910284"/>
            <a:chExt cx="10196423" cy="626092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1A28B4A2-4C5D-44ED-8D1B-FAC04386809A}"/>
                </a:ext>
              </a:extLst>
            </p:cNvPr>
            <p:cNvSpPr/>
            <p:nvPr/>
          </p:nvSpPr>
          <p:spPr>
            <a:xfrm>
              <a:off x="241539" y="1910284"/>
              <a:ext cx="10092906" cy="626092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1E43ABD3-C58F-45F1-859D-EE4F12DB582A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627299A-6BAF-4544-86D8-503C164081C2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Що може загрожувати користувачам Інтернету?</a:t>
              </a:r>
              <a:endParaRPr lang="ru-RU" sz="3200" dirty="0"/>
            </a:p>
          </p:txBody>
        </p:sp>
      </p:grpSp>
      <p:pic>
        <p:nvPicPr>
          <p:cNvPr id="1026" name="Picture 2" descr="Методика організації тижня безпечного Інтернету">
            <a:extLst>
              <a:ext uri="{FF2B5EF4-FFF2-40B4-BE49-F238E27FC236}">
                <a16:creationId xmlns:a16="http://schemas.microsoft.com/office/drawing/2014/main" id="{B5428A38-3C31-44A9-80C7-724378BC1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499" y="2777900"/>
            <a:ext cx="5124450" cy="383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6"/>
            <a:extLst>
              <a:ext uri="{FF2B5EF4-FFF2-40B4-BE49-F238E27FC236}">
                <a16:creationId xmlns:a16="http://schemas.microsoft.com/office/drawing/2014/main" id="{12659292-0B48-23EF-6EC6-E3EF51B4B8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7954" y="6035593"/>
            <a:ext cx="1887291" cy="736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Використовуючи Інтернет, слід пам’ятати про можливі небезпеки.</a:t>
            </a:r>
            <a:endParaRPr lang="ru-RU" sz="2800" b="1" i="1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D933C4D-F148-49A6-AAD1-2156349DC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173" y="2265298"/>
            <a:ext cx="2327696" cy="46553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A13BF1-BAE4-40A6-B63A-C290FE2D9C76}"/>
              </a:ext>
            </a:extLst>
          </p:cNvPr>
          <p:cNvSpPr txBox="1"/>
          <p:nvPr/>
        </p:nvSpPr>
        <p:spPr>
          <a:xfrm>
            <a:off x="454863" y="1005337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Потрібно дбати про захист особистих даних, захист від шкідливих програм і від негативного вмісту.</a:t>
            </a:r>
            <a:endParaRPr lang="ru-RU" sz="2800" b="1" i="1" dirty="0"/>
          </a:p>
        </p:txBody>
      </p:sp>
      <p:pic>
        <p:nvPicPr>
          <p:cNvPr id="4100" name="Picture 4" descr="На Тернопільщині фермер переказав шахраю гроші за неіснуючий трактор –  AgroNews">
            <a:extLst>
              <a:ext uri="{FF2B5EF4-FFF2-40B4-BE49-F238E27FC236}">
                <a16:creationId xmlns:a16="http://schemas.microsoft.com/office/drawing/2014/main" id="{DCBA635A-E4C0-4AFE-ABE4-89C28B7BD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021" y="2029359"/>
            <a:ext cx="6626704" cy="4648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C1152DB3-B58F-90AA-9095-D2EBBF3CF1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7954" y="6035593"/>
            <a:ext cx="1887291" cy="736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385762" y="94891"/>
            <a:ext cx="114204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Загрози користувачам Інтернету:</a:t>
            </a:r>
            <a:endParaRPr lang="ru-RU" sz="2800" b="1" i="1" dirty="0"/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D478F048-0ECA-42A6-B580-68722630CB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2076726"/>
              </p:ext>
            </p:extLst>
          </p:nvPr>
        </p:nvGraphicFramePr>
        <p:xfrm>
          <a:off x="-2" y="618110"/>
          <a:ext cx="9773729" cy="6239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D933C4D-F148-49A6-AAD1-2156349DC4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99376" y="1644275"/>
            <a:ext cx="2606862" cy="5213724"/>
          </a:xfrm>
          <a:prstGeom prst="rect">
            <a:avLst/>
          </a:prstGeom>
        </p:spPr>
      </p:pic>
      <p:pic>
        <p:nvPicPr>
          <p:cNvPr id="5" name="Рисунок 4">
            <a:hlinkClick r:id="rId8"/>
            <a:extLst>
              <a:ext uri="{FF2B5EF4-FFF2-40B4-BE49-F238E27FC236}">
                <a16:creationId xmlns:a16="http://schemas.microsoft.com/office/drawing/2014/main" id="{4E542FFB-E2ED-8BDF-8589-5896CE1B243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7954" y="6035593"/>
            <a:ext cx="1887291" cy="736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4645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1A9259F-8AB1-4B62-90AE-B104FD3EA7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graphicEl>
                                              <a:dgm id="{21A9259F-8AB1-4B62-90AE-B104FD3EA7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21A9259F-8AB1-4B62-90AE-B104FD3EA7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FF9C8CF-76EF-491C-A1A8-CB89D3B5B3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graphicEl>
                                              <a:dgm id="{6FF9C8CF-76EF-491C-A1A8-CB89D3B5B3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graphicEl>
                                              <a:dgm id="{6FF9C8CF-76EF-491C-A1A8-CB89D3B5B3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2C28866-DF95-40A0-8CE2-9FA18F3320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62C28866-DF95-40A0-8CE2-9FA18F3320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graphicEl>
                                              <a:dgm id="{62C28866-DF95-40A0-8CE2-9FA18F3320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3723615-81FE-49B4-88F5-49A10102C1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graphicEl>
                                              <a:dgm id="{D3723615-81FE-49B4-88F5-49A10102C1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graphicEl>
                                              <a:dgm id="{D3723615-81FE-49B4-88F5-49A10102C1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D664BC6-2791-48B7-90FB-B5F700AF8F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graphicEl>
                                              <a:dgm id="{CD664BC6-2791-48B7-90FB-B5F700AF8F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graphicEl>
                                              <a:dgm id="{CD664BC6-2791-48B7-90FB-B5F700AF8F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55D6BA6-8219-4462-9D3A-60650445F2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graphicEl>
                                              <a:dgm id="{C55D6BA6-8219-4462-9D3A-60650445F2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graphicEl>
                                              <a:dgm id="{C55D6BA6-8219-4462-9D3A-60650445F2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AB9F478-8E37-4AE4-A989-4698CE5F0A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graphicEl>
                                              <a:dgm id="{AAB9F478-8E37-4AE4-A989-4698CE5F0A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graphicEl>
                                              <a:dgm id="{AAB9F478-8E37-4AE4-A989-4698CE5F0A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8B193CB-70C4-4300-9925-80F47F9AD3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graphicEl>
                                              <a:dgm id="{08B193CB-70C4-4300-9925-80F47F9AD3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graphicEl>
                                              <a:dgm id="{08B193CB-70C4-4300-9925-80F47F9AD3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4054FAF-A5B7-49AF-A761-9D6C433052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>
                                            <p:graphicEl>
                                              <a:dgm id="{44054FAF-A5B7-49AF-A761-9D6C433052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graphicEl>
                                              <a:dgm id="{44054FAF-A5B7-49AF-A761-9D6C433052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F53784E-0026-423A-9666-ABBC9CB4BC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">
                                            <p:graphicEl>
                                              <a:dgm id="{AF53784E-0026-423A-9666-ABBC9CB4BC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graphicEl>
                                              <a:dgm id="{AF53784E-0026-423A-9666-ABBC9CB4BC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37C347B-88A0-48FA-BF64-B9AC459CD6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>
                                            <p:graphicEl>
                                              <a:dgm id="{537C347B-88A0-48FA-BF64-B9AC459CD6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">
                                            <p:graphicEl>
                                              <a:dgm id="{537C347B-88A0-48FA-BF64-B9AC459CD6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B7CEF74-9DC8-494B-941E-98C8F9B25A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">
                                            <p:graphicEl>
                                              <a:dgm id="{1B7CEF74-9DC8-494B-941E-98C8F9B25A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">
                                            <p:graphicEl>
                                              <a:dgm id="{1B7CEF74-9DC8-494B-941E-98C8F9B25A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4909410-5712-434F-815D-FF2CAAE9D9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">
                                            <p:graphicEl>
                                              <a:dgm id="{54909410-5712-434F-815D-FF2CAAE9D9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">
                                            <p:graphicEl>
                                              <a:dgm id="{54909410-5712-434F-815D-FF2CAAE9D9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Graphic spid="2" grpId="0" uiExpand="1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2309169" y="1219092"/>
            <a:ext cx="7345945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Повна презентація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400" y="288436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1080</TotalTime>
  <Words>84</Words>
  <Application>Microsoft Office PowerPoint</Application>
  <PresentationFormat>Широкий екран</PresentationFormat>
  <Paragraphs>15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0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166</cp:revision>
  <dcterms:created xsi:type="dcterms:W3CDTF">2022-06-24T20:27:06Z</dcterms:created>
  <dcterms:modified xsi:type="dcterms:W3CDTF">2022-10-16T18:09:26Z</dcterms:modified>
</cp:coreProperties>
</file>