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360" r:id="rId3"/>
    <p:sldId id="375" r:id="rId4"/>
    <p:sldId id="376" r:id="rId5"/>
    <p:sldId id="321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97FF"/>
    <a:srgbClr val="3333FF"/>
    <a:srgbClr val="8FA0A8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jpg"/><Relationship Id="rId7" Type="http://schemas.openxmlformats.org/officeDocument/2006/relationships/hyperlink" Target="https://youtu.be/WEeu0ax-4_4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youtu.be/WEeu0ax-4_4" TargetMode="External"/><Relationship Id="rId3" Type="http://schemas.openxmlformats.org/officeDocument/2006/relationships/image" Target="../media/image9.png"/><Relationship Id="rId7" Type="http://schemas.microsoft.com/office/2007/relationships/hdphoto" Target="../media/hdphoto2.wdp"/><Relationship Id="rId12" Type="http://schemas.microsoft.com/office/2007/relationships/hdphoto" Target="../media/hdphoto4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14.png"/><Relationship Id="rId5" Type="http://schemas.microsoft.com/office/2007/relationships/hdphoto" Target="../media/hdphoto1.wdp"/><Relationship Id="rId10" Type="http://schemas.openxmlformats.org/officeDocument/2006/relationships/image" Target="../media/image13.jpeg"/><Relationship Id="rId4" Type="http://schemas.openxmlformats.org/officeDocument/2006/relationships/image" Target="../media/image10.png"/><Relationship Id="rId9" Type="http://schemas.microsoft.com/office/2007/relationships/hdphoto" Target="../media/hdphoto3.wdp"/><Relationship Id="rId1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WEeu0ax-4_4" TargetMode="External"/><Relationship Id="rId4" Type="http://schemas.microsoft.com/office/2007/relationships/hdphoto" Target="../media/hdphoto5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5.png"/><Relationship Id="rId7" Type="http://schemas.openxmlformats.org/officeDocument/2006/relationships/hyperlink" Target="https://youtu.be/WEeu0ax-4_4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16.png"/><Relationship Id="rId4" Type="http://schemas.microsoft.com/office/2007/relationships/hdphoto" Target="../media/hdphoto5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WEeu0ax-4_4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</a:t>
            </a:r>
            <a:r>
              <a:rPr lang="en-US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2</a:t>
            </a:r>
            <a:r>
              <a:rPr lang="uk-UA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9</a:t>
            </a:r>
            <a:endParaRPr lang="ru-RU" sz="5400" b="1" i="1" cap="none" spc="50" dirty="0">
              <a:ln w="28575" cmpd="sng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165720" y="1694107"/>
            <a:ext cx="8904889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Алгоритми з циклами у </a:t>
            </a:r>
            <a:r>
              <a:rPr lang="uk-UA" sz="5400" b="1" dirty="0" err="1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проєктах</a:t>
            </a:r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 </a:t>
            </a:r>
            <a:r>
              <a:rPr lang="en-US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Scratch 3</a:t>
            </a:r>
            <a:endParaRPr lang="uk-UA" sz="5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6781845-8229-B4D6-DBDB-676D12472D8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8428" t="20444" r="28714" b="64064"/>
          <a:stretch/>
        </p:blipFill>
        <p:spPr>
          <a:xfrm>
            <a:off x="0" y="-7521"/>
            <a:ext cx="5874588" cy="1194447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7"/>
            <a:extLst>
              <a:ext uri="{FF2B5EF4-FFF2-40B4-BE49-F238E27FC236}">
                <a16:creationId xmlns:a16="http://schemas.microsoft.com/office/drawing/2014/main" id="{349877AD-AF55-663B-8961-CFA7C41C9C6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7346" y="5886430"/>
            <a:ext cx="2325398" cy="907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65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87486" y="2191722"/>
            <a:ext cx="2327696" cy="4655392"/>
          </a:xfrm>
          <a:prstGeom prst="rect">
            <a:avLst/>
          </a:prstGeom>
        </p:spPr>
      </p:pic>
      <p:grpSp>
        <p:nvGrpSpPr>
          <p:cNvPr id="9" name="Группа 5">
            <a:extLst>
              <a:ext uri="{FF2B5EF4-FFF2-40B4-BE49-F238E27FC236}">
                <a16:creationId xmlns:a16="http://schemas.microsoft.com/office/drawing/2014/main" id="{FE01A9D0-E4E1-B6DA-46BC-33D49918AEE8}"/>
              </a:ext>
            </a:extLst>
          </p:cNvPr>
          <p:cNvGrpSpPr/>
          <p:nvPr/>
        </p:nvGrpSpPr>
        <p:grpSpPr>
          <a:xfrm>
            <a:off x="307799" y="1859902"/>
            <a:ext cx="10156043" cy="630750"/>
            <a:chOff x="241539" y="1910285"/>
            <a:chExt cx="10196423" cy="709308"/>
          </a:xfrm>
        </p:grpSpPr>
        <p:sp>
          <p:nvSpPr>
            <p:cNvPr id="10" name="Прямоугольник 6">
              <a:extLst>
                <a:ext uri="{FF2B5EF4-FFF2-40B4-BE49-F238E27FC236}">
                  <a16:creationId xmlns:a16="http://schemas.microsoft.com/office/drawing/2014/main" id="{4D8F55EC-CD27-FBDF-FEC3-7EE9995B6FEC}"/>
                </a:ext>
              </a:extLst>
            </p:cNvPr>
            <p:cNvSpPr/>
            <p:nvPr/>
          </p:nvSpPr>
          <p:spPr>
            <a:xfrm>
              <a:off x="241539" y="1910285"/>
              <a:ext cx="9676084" cy="709308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2A256FF3-66B8-22E8-84A8-AB21C900940D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DEE572-8927-7970-F168-F404953C4385}"/>
                </a:ext>
              </a:extLst>
            </p:cNvPr>
            <p:cNvSpPr txBox="1"/>
            <p:nvPr/>
          </p:nvSpPr>
          <p:spPr>
            <a:xfrm>
              <a:off x="698740" y="1951600"/>
              <a:ext cx="9739222" cy="622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000" dirty="0"/>
                <a:t>Які процеси з картинок можна назвати циклічними?</a:t>
              </a:r>
              <a:endParaRPr lang="ru-RU" sz="3000" dirty="0"/>
            </a:p>
          </p:txBody>
        </p:sp>
      </p:grpSp>
      <p:pic>
        <p:nvPicPr>
          <p:cNvPr id="1026" name="Picture 2" descr="Папа научил меня забивать гвозди так, чтобы пальцы были в безопасности.  Теперь в моем ящике с инструментами всегда лежит прищепка">
            <a:extLst>
              <a:ext uri="{FF2B5EF4-FFF2-40B4-BE49-F238E27FC236}">
                <a16:creationId xmlns:a16="http://schemas.microsoft.com/office/drawing/2014/main" id="{088D748F-4BC3-B9C6-AD9A-FBEAFEB1D4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69702">
            <a:off x="204908" y="2760428"/>
            <a:ext cx="3172602" cy="1845573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ак повесить шторы на потолочный карниз">
            <a:extLst>
              <a:ext uri="{FF2B5EF4-FFF2-40B4-BE49-F238E27FC236}">
                <a16:creationId xmlns:a16="http://schemas.microsoft.com/office/drawing/2014/main" id="{13AC9E1A-EDAD-8602-38BA-E072F120BE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1954">
            <a:off x="3351737" y="2569842"/>
            <a:ext cx="3337510" cy="2228715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Швейные машинки для тонких и толстых тканей: отличия, советы по выбору |  Швейкин">
            <a:extLst>
              <a:ext uri="{FF2B5EF4-FFF2-40B4-BE49-F238E27FC236}">
                <a16:creationId xmlns:a16="http://schemas.microsoft.com/office/drawing/2014/main" id="{DFB4CFD0-E03C-5D4E-1EBF-43E0EBB38C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9539">
            <a:off x="5172513" y="4395673"/>
            <a:ext cx="3121260" cy="2340945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Техника ударов по воротам в футболе - Статья | Завод ГРОС">
            <a:extLst>
              <a:ext uri="{FF2B5EF4-FFF2-40B4-BE49-F238E27FC236}">
                <a16:creationId xmlns:a16="http://schemas.microsoft.com/office/drawing/2014/main" id="{0E12D1AF-1433-3CBC-A211-EEACD0ABF7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189" y="4688116"/>
            <a:ext cx="3119818" cy="2074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Праздник в Индии: запуск ракеты GSLV с миссией Chandrayaan2 к Луне: фото и  видео - новости Украины, Мир - LIGA.net">
            <a:extLst>
              <a:ext uri="{FF2B5EF4-FFF2-40B4-BE49-F238E27FC236}">
                <a16:creationId xmlns:a16="http://schemas.microsoft.com/office/drawing/2014/main" id="{09678B0C-4597-1133-34E9-69CA3A4DC2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5742" y="2617130"/>
            <a:ext cx="2938100" cy="1750219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>
            <a:hlinkClick r:id="rId13"/>
            <a:extLst>
              <a:ext uri="{FF2B5EF4-FFF2-40B4-BE49-F238E27FC236}">
                <a16:creationId xmlns:a16="http://schemas.microsoft.com/office/drawing/2014/main" id="{419791BA-EF37-791C-E308-0EE85115BDD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386" y="5873812"/>
            <a:ext cx="2325398" cy="907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6713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245857" y="244200"/>
            <a:ext cx="11693593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Задача 2</a:t>
            </a:r>
            <a:r>
              <a:rPr lang="uk-UA" sz="2800" b="1" i="1" dirty="0">
                <a:solidFill>
                  <a:srgbClr val="FF0000"/>
                </a:solidFill>
              </a:rPr>
              <a:t>.</a:t>
            </a:r>
            <a:r>
              <a:rPr lang="uk-UA" sz="2800" b="1" i="1" dirty="0"/>
              <a:t> Складіть алгоритм і створіть проєкт у середовищі </a:t>
            </a:r>
            <a:r>
              <a:rPr lang="en-US" sz="2800" b="1" i="1" dirty="0"/>
              <a:t>Scratch 3</a:t>
            </a:r>
            <a:r>
              <a:rPr lang="uk-UA" sz="2800" b="1" i="1" dirty="0"/>
              <a:t>. Намалюйте зубчату стіну фортеці як на картинці.</a:t>
            </a:r>
            <a:endParaRPr lang="ru-RU" sz="28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01172"/>
            <a:ext cx="2180683" cy="436136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52665D3-C15F-EAC1-6571-EC9EFBC4BD7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73286" t="4825" b="54413"/>
          <a:stretch/>
        </p:blipFill>
        <p:spPr>
          <a:xfrm>
            <a:off x="2830285" y="1323704"/>
            <a:ext cx="5976252" cy="5129348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B3FB1CE7-E368-CEC0-6B51-C1ADCE90C0A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386" y="5873812"/>
            <a:ext cx="2325398" cy="907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6140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37255" y="2130044"/>
            <a:ext cx="2325398" cy="465079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9E10E6A-303A-65BE-50D8-8CC570F5630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73286" t="4825" b="54413"/>
          <a:stretch/>
        </p:blipFill>
        <p:spPr>
          <a:xfrm>
            <a:off x="7454746" y="204232"/>
            <a:ext cx="4454605" cy="3823336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C9F9ED2-8E95-8C23-5FA5-A775620BDA0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7357" t="18286" r="55500" b="9206"/>
          <a:stretch/>
        </p:blipFill>
        <p:spPr>
          <a:xfrm>
            <a:off x="1911012" y="165043"/>
            <a:ext cx="2826243" cy="6724105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Рисунок 6">
            <a:hlinkClick r:id="rId7"/>
            <a:extLst>
              <a:ext uri="{FF2B5EF4-FFF2-40B4-BE49-F238E27FC236}">
                <a16:creationId xmlns:a16="http://schemas.microsoft.com/office/drawing/2014/main" id="{D6BACF69-727B-DDD8-4A00-F559CF1B5E1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386" y="5873812"/>
            <a:ext cx="2325398" cy="907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6086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2421</TotalTime>
  <Words>50</Words>
  <Application>Microsoft Office PowerPoint</Application>
  <PresentationFormat>Широкий екран</PresentationFormat>
  <Paragraphs>7</Paragraphs>
  <Slides>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0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319</cp:revision>
  <dcterms:created xsi:type="dcterms:W3CDTF">2022-06-24T20:27:06Z</dcterms:created>
  <dcterms:modified xsi:type="dcterms:W3CDTF">2022-12-20T21:32:13Z</dcterms:modified>
</cp:coreProperties>
</file>