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341" r:id="rId3"/>
    <p:sldId id="360" r:id="rId4"/>
    <p:sldId id="265" r:id="rId5"/>
    <p:sldId id="363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97FF"/>
    <a:srgbClr val="3333FF"/>
    <a:srgbClr val="8FA0A8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18.12.2022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18.12.2022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18.12.2022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18.12.2022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g"/><Relationship Id="rId7" Type="http://schemas.openxmlformats.org/officeDocument/2006/relationships/hyperlink" Target="https://youtu.be/WXBQeKfl02E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WXBQeKfl02E" TargetMode="External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9.png"/><Relationship Id="rId7" Type="http://schemas.openxmlformats.org/officeDocument/2006/relationships/hyperlink" Target="https://youtu.be/WXBQeKfl02E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WXBQeKfl02E" TargetMode="Externa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microsoft.com/office/2007/relationships/hdphoto" Target="../media/hdphoto3.wdp"/><Relationship Id="rId7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4.png"/><Relationship Id="rId10" Type="http://schemas.openxmlformats.org/officeDocument/2006/relationships/image" Target="../media/image7.png"/><Relationship Id="rId4" Type="http://schemas.openxmlformats.org/officeDocument/2006/relationships/image" Target="../media/image9.png"/><Relationship Id="rId9" Type="http://schemas.openxmlformats.org/officeDocument/2006/relationships/hyperlink" Target="https://youtu.be/WXBQeKfl02E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WXBQeKfl02E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</a:t>
            </a:r>
            <a:r>
              <a:rPr lang="en-US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2</a:t>
            </a:r>
            <a:r>
              <a:rPr lang="uk-UA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8</a:t>
            </a:r>
            <a:endParaRPr lang="ru-RU" sz="5400" b="1" i="1" cap="none" spc="50" dirty="0">
              <a:ln w="28575" cmpd="sng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165720" y="1887742"/>
            <a:ext cx="8904889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Циклічні процеси. Цикли. Алгоритми з циклами</a:t>
            </a:r>
            <a:endParaRPr lang="uk-UA" sz="5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6781845-8229-B4D6-DBDB-676D12472D8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8428" t="20444" r="28714" b="64064"/>
          <a:stretch/>
        </p:blipFill>
        <p:spPr>
          <a:xfrm>
            <a:off x="0" y="-7521"/>
            <a:ext cx="5874588" cy="1194447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7"/>
            <a:extLst>
              <a:ext uri="{FF2B5EF4-FFF2-40B4-BE49-F238E27FC236}">
                <a16:creationId xmlns:a16="http://schemas.microsoft.com/office/drawing/2014/main" id="{EFAA2E87-E21C-6464-38BB-5D8C2D5C22B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1417" y="5887217"/>
            <a:ext cx="2321327" cy="905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9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87486" y="2191722"/>
            <a:ext cx="2327696" cy="465539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00BAAF3-E966-F8D9-F55F-BFD68A33417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5429" t="57841" r="34999" b="15683"/>
          <a:stretch/>
        </p:blipFill>
        <p:spPr>
          <a:xfrm>
            <a:off x="-86048" y="2970490"/>
            <a:ext cx="10279810" cy="3868679"/>
          </a:xfrm>
          <a:prstGeom prst="rect">
            <a:avLst/>
          </a:prstGeom>
        </p:spPr>
      </p:pic>
      <p:grpSp>
        <p:nvGrpSpPr>
          <p:cNvPr id="9" name="Группа 5">
            <a:extLst>
              <a:ext uri="{FF2B5EF4-FFF2-40B4-BE49-F238E27FC236}">
                <a16:creationId xmlns:a16="http://schemas.microsoft.com/office/drawing/2014/main" id="{FE01A9D0-E4E1-B6DA-46BC-33D49918AEE8}"/>
              </a:ext>
            </a:extLst>
          </p:cNvPr>
          <p:cNvGrpSpPr/>
          <p:nvPr/>
        </p:nvGrpSpPr>
        <p:grpSpPr>
          <a:xfrm>
            <a:off x="307799" y="1859901"/>
            <a:ext cx="10026646" cy="1077218"/>
            <a:chOff x="241539" y="1910284"/>
            <a:chExt cx="10066511" cy="1077218"/>
          </a:xfrm>
        </p:grpSpPr>
        <p:sp>
          <p:nvSpPr>
            <p:cNvPr id="10" name="Прямоугольник 6">
              <a:extLst>
                <a:ext uri="{FF2B5EF4-FFF2-40B4-BE49-F238E27FC236}">
                  <a16:creationId xmlns:a16="http://schemas.microsoft.com/office/drawing/2014/main" id="{4D8F55EC-CD27-FBDF-FEC3-7EE9995B6FEC}"/>
                </a:ext>
              </a:extLst>
            </p:cNvPr>
            <p:cNvSpPr/>
            <p:nvPr/>
          </p:nvSpPr>
          <p:spPr>
            <a:xfrm>
              <a:off x="241539" y="1910284"/>
              <a:ext cx="10066511" cy="1077218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2A256FF3-66B8-22E8-84A8-AB21C900940D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DEE572-8927-7970-F168-F404953C4385}"/>
                </a:ext>
              </a:extLst>
            </p:cNvPr>
            <p:cNvSpPr txBox="1"/>
            <p:nvPr/>
          </p:nvSpPr>
          <p:spPr>
            <a:xfrm>
              <a:off x="698740" y="1951600"/>
              <a:ext cx="9468069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000" dirty="0"/>
                <a:t>Розгляньте малюнки. У чому особливість процесів, які на них зображені?</a:t>
              </a:r>
              <a:endParaRPr lang="ru-RU" sz="3000" dirty="0"/>
            </a:p>
          </p:txBody>
        </p:sp>
      </p:grpSp>
      <p:pic>
        <p:nvPicPr>
          <p:cNvPr id="14" name="Рисунок 13">
            <a:hlinkClick r:id="rId6"/>
            <a:extLst>
              <a:ext uri="{FF2B5EF4-FFF2-40B4-BE49-F238E27FC236}">
                <a16:creationId xmlns:a16="http://schemas.microsoft.com/office/drawing/2014/main" id="{FC65F538-9B7D-DC9A-C871-33184546AF8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062" y="5844780"/>
            <a:ext cx="2766210" cy="107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4106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87486" y="2191722"/>
            <a:ext cx="2327696" cy="4655392"/>
          </a:xfrm>
          <a:prstGeom prst="rect">
            <a:avLst/>
          </a:prstGeom>
        </p:spPr>
      </p:pic>
      <p:grpSp>
        <p:nvGrpSpPr>
          <p:cNvPr id="9" name="Группа 5">
            <a:extLst>
              <a:ext uri="{FF2B5EF4-FFF2-40B4-BE49-F238E27FC236}">
                <a16:creationId xmlns:a16="http://schemas.microsoft.com/office/drawing/2014/main" id="{FE01A9D0-E4E1-B6DA-46BC-33D49918AEE8}"/>
              </a:ext>
            </a:extLst>
          </p:cNvPr>
          <p:cNvGrpSpPr/>
          <p:nvPr/>
        </p:nvGrpSpPr>
        <p:grpSpPr>
          <a:xfrm>
            <a:off x="307799" y="1859902"/>
            <a:ext cx="10156043" cy="630750"/>
            <a:chOff x="241539" y="1910285"/>
            <a:chExt cx="10196423" cy="709308"/>
          </a:xfrm>
        </p:grpSpPr>
        <p:sp>
          <p:nvSpPr>
            <p:cNvPr id="10" name="Прямоугольник 6">
              <a:extLst>
                <a:ext uri="{FF2B5EF4-FFF2-40B4-BE49-F238E27FC236}">
                  <a16:creationId xmlns:a16="http://schemas.microsoft.com/office/drawing/2014/main" id="{4D8F55EC-CD27-FBDF-FEC3-7EE9995B6FEC}"/>
                </a:ext>
              </a:extLst>
            </p:cNvPr>
            <p:cNvSpPr/>
            <p:nvPr/>
          </p:nvSpPr>
          <p:spPr>
            <a:xfrm>
              <a:off x="241539" y="1910285"/>
              <a:ext cx="9676084" cy="709308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2A256FF3-66B8-22E8-84A8-AB21C900940D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DEE572-8927-7970-F168-F404953C438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000" dirty="0"/>
                <a:t>Які ще циклічні процеси у природі ви знаєте?</a:t>
              </a:r>
              <a:endParaRPr lang="ru-RU" sz="3000" dirty="0"/>
            </a:p>
          </p:txBody>
        </p:sp>
      </p:grpSp>
      <p:pic>
        <p:nvPicPr>
          <p:cNvPr id="1028" name="Picture 4" descr="Урок 8 Алгоритми з повторенням 7 За новою">
            <a:extLst>
              <a:ext uri="{FF2B5EF4-FFF2-40B4-BE49-F238E27FC236}">
                <a16:creationId xmlns:a16="http://schemas.microsoft.com/office/drawing/2014/main" id="{B1694A11-4E73-9D14-888E-7134F85731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285" t="34545" r="19143" b="6105"/>
          <a:stretch/>
        </p:blipFill>
        <p:spPr bwMode="auto">
          <a:xfrm>
            <a:off x="5393320" y="2906487"/>
            <a:ext cx="4856669" cy="35690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User\Desktop\image_1140815114430522026.gif">
            <a:extLst>
              <a:ext uri="{FF2B5EF4-FFF2-40B4-BE49-F238E27FC236}">
                <a16:creationId xmlns:a16="http://schemas.microsoft.com/office/drawing/2014/main" id="{FAD3D4F3-1355-128E-8FA7-A4772E4D33D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189" y="2906487"/>
            <a:ext cx="3685959" cy="36859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Рисунок 14">
            <a:hlinkClick r:id="rId7"/>
            <a:extLst>
              <a:ext uri="{FF2B5EF4-FFF2-40B4-BE49-F238E27FC236}">
                <a16:creationId xmlns:a16="http://schemas.microsoft.com/office/drawing/2014/main" id="{66AD8B66-2226-2316-4E94-3F2DD5D6660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062" y="5844780"/>
            <a:ext cx="2766210" cy="107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6713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Задача</a:t>
            </a:r>
            <a:r>
              <a:rPr lang="uk-UA" sz="2800" b="1" i="1" dirty="0"/>
              <a:t>. У дворі стоїть порожня бочка ємністю 50 літрів. Є відро ємністю 10 літрів і колодязь. Складіть алгоритм наповнення діжки водою з колодязя.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63" y="2470840"/>
            <a:ext cx="2180683" cy="436136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E18B451-A1A0-7733-A1DF-D183DED792B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2143" t="41986" r="52429" b="31302"/>
          <a:stretch/>
        </p:blipFill>
        <p:spPr>
          <a:xfrm>
            <a:off x="4452871" y="2255520"/>
            <a:ext cx="7620001" cy="450276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B5C36E8-8DE7-1247-8FD7-387D1AB8BB16}"/>
              </a:ext>
            </a:extLst>
          </p:cNvPr>
          <p:cNvSpPr txBox="1"/>
          <p:nvPr/>
        </p:nvSpPr>
        <p:spPr>
          <a:xfrm>
            <a:off x="3555114" y="3104439"/>
            <a:ext cx="4189597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Напишіть свій алгоритм.</a:t>
            </a:r>
            <a:endParaRPr lang="ru-RU" sz="2800" b="1" i="1" dirty="0"/>
          </a:p>
        </p:txBody>
      </p:sp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6AD2770A-DBD9-1CCB-7F14-0CE3F7ED16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062" y="5844780"/>
            <a:ext cx="2766210" cy="107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774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E18B451-A1A0-7733-A1DF-D183DED792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2143" t="41986" r="52429" b="31302"/>
          <a:stretch/>
        </p:blipFill>
        <p:spPr>
          <a:xfrm>
            <a:off x="5053762" y="2255520"/>
            <a:ext cx="7620001" cy="45027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43333" y="3289662"/>
            <a:ext cx="1734312" cy="346862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75198C8-D585-31D6-C4C7-40B8CFF22A6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52286" t="42920" r="23428" b="28000"/>
          <a:stretch/>
        </p:blipFill>
        <p:spPr>
          <a:xfrm>
            <a:off x="4480577" y="171995"/>
            <a:ext cx="4383185" cy="2952205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F0F737E-8D35-0578-7586-A97FCDB9D17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2428" t="4825" r="51072" b="12762"/>
          <a:stretch/>
        </p:blipFill>
        <p:spPr>
          <a:xfrm>
            <a:off x="455892" y="130811"/>
            <a:ext cx="3770811" cy="6596378"/>
          </a:xfrm>
          <a:prstGeom prst="rect">
            <a:avLst/>
          </a:prstGeom>
        </p:spPr>
      </p:pic>
      <p:pic>
        <p:nvPicPr>
          <p:cNvPr id="7" name="Рисунок 6">
            <a:hlinkClick r:id="rId9"/>
            <a:extLst>
              <a:ext uri="{FF2B5EF4-FFF2-40B4-BE49-F238E27FC236}">
                <a16:creationId xmlns:a16="http://schemas.microsoft.com/office/drawing/2014/main" id="{1B864D98-3950-92EB-9765-D461473AE07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062" y="5844780"/>
            <a:ext cx="2766210" cy="107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0137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2360</TotalTime>
  <Words>79</Words>
  <Application>Microsoft Office PowerPoint</Application>
  <PresentationFormat>Широкий екран</PresentationFormat>
  <Paragraphs>10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316</cp:revision>
  <dcterms:created xsi:type="dcterms:W3CDTF">2022-06-24T20:27:06Z</dcterms:created>
  <dcterms:modified xsi:type="dcterms:W3CDTF">2022-12-18T18:12:34Z</dcterms:modified>
</cp:coreProperties>
</file>