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65" r:id="rId4"/>
    <p:sldId id="315" r:id="rId5"/>
    <p:sldId id="319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20.11.2022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IcLmLb01K8Y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IcLmLb01K8Y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IcLmLb01K8Y" TargetMode="Externa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IcLmLb01K8Y" TargetMode="Externa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5.wdp"/><Relationship Id="rId7" Type="http://schemas.openxmlformats.org/officeDocument/2006/relationships/hyperlink" Target="https://youtu.be/IcLmLb01K8Y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6.wdp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IcLmLb01K8Y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21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036987" y="1910506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Форматування символів і абзаців у документі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67629E-F809-4988-92BC-8A3A86A753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31" t="45283" r="24222" b="38556"/>
          <a:stretch/>
        </p:blipFill>
        <p:spPr>
          <a:xfrm>
            <a:off x="0" y="9240"/>
            <a:ext cx="5874588" cy="115492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F3C3072C-1111-9406-0C18-B68062BB8EA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1030" y="5990317"/>
            <a:ext cx="1741714" cy="67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2"/>
            <a:ext cx="10196423" cy="1118534"/>
            <a:chOff x="241539" y="1910284"/>
            <a:chExt cx="10196423" cy="1118534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4"/>
              <a:ext cx="9345160" cy="1118534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Чим відрізняються наведені на малюнку фрагменти тексту?</a:t>
              </a:r>
              <a:endParaRPr lang="ru-RU" sz="3000" dirty="0"/>
            </a:p>
          </p:txBody>
        </p:sp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573DEF-9D72-4D4E-830D-82BD4E02FB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8423" t="31258" r="10354" b="15346"/>
          <a:stretch/>
        </p:blipFill>
        <p:spPr>
          <a:xfrm>
            <a:off x="183834" y="3184746"/>
            <a:ext cx="9555389" cy="3533409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>
            <a:hlinkClick r:id="rId6"/>
            <a:extLst>
              <a:ext uri="{FF2B5EF4-FFF2-40B4-BE49-F238E27FC236}">
                <a16:creationId xmlns:a16="http://schemas.microsoft.com/office/drawing/2014/main" id="{45A8722A-0F49-93C8-FE75-47BE554B5F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970" y="5884538"/>
            <a:ext cx="2470118" cy="96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Форматування тексту </a:t>
            </a:r>
            <a:r>
              <a:rPr lang="uk-UA" sz="2800" b="1" i="1" dirty="0"/>
              <a:t>– це внесення змінень у зовнішній вигляд тексту.</a:t>
            </a:r>
            <a:endParaRPr lang="ru-RU" sz="2800" b="1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6660" y="2202608"/>
            <a:ext cx="2327696" cy="46553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568DD2-1B21-4C3C-A915-67E80D7092F7}"/>
              </a:ext>
            </a:extLst>
          </p:cNvPr>
          <p:cNvSpPr txBox="1"/>
          <p:nvPr/>
        </p:nvSpPr>
        <p:spPr>
          <a:xfrm>
            <a:off x="8048446" y="2030690"/>
            <a:ext cx="3826893" cy="35394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Під цим розуміють зміни виду шрифту, кольору символів і фону, виду накреслення символів, вирівнювання абзаців, відступів абзаців тощо.</a:t>
            </a:r>
            <a:endParaRPr lang="ru-RU" sz="2800" b="1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3A715B0-2C8E-4290-86E5-2705D5315CC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726" t="18743" r="24930" b="5786"/>
          <a:stretch/>
        </p:blipFill>
        <p:spPr>
          <a:xfrm>
            <a:off x="2141036" y="1423415"/>
            <a:ext cx="5650301" cy="517579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A7418729-5B7C-F8F6-8E8D-9F76B75B05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970" y="5884538"/>
            <a:ext cx="2470118" cy="96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3467819" y="331286"/>
            <a:ext cx="8407520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Символ, як об’єкт текстового документа, має такі властивості: </a:t>
            </a:r>
            <a:r>
              <a:rPr lang="uk-UA" sz="2800" b="1" dirty="0">
                <a:solidFill>
                  <a:srgbClr val="FF0000"/>
                </a:solidFill>
              </a:rPr>
              <a:t>шрифт</a:t>
            </a:r>
            <a:r>
              <a:rPr lang="uk-UA" sz="2800" b="1" i="1" dirty="0"/>
              <a:t>, </a:t>
            </a:r>
            <a:r>
              <a:rPr lang="uk-UA" sz="2800" b="1" dirty="0">
                <a:solidFill>
                  <a:srgbClr val="FF0000"/>
                </a:solidFill>
              </a:rPr>
              <a:t>розмір</a:t>
            </a:r>
            <a:r>
              <a:rPr lang="uk-UA" sz="2800" b="1" i="1" dirty="0"/>
              <a:t>, </a:t>
            </a:r>
            <a:r>
              <a:rPr lang="uk-UA" sz="2800" b="1" dirty="0">
                <a:solidFill>
                  <a:srgbClr val="FF0000"/>
                </a:solidFill>
              </a:rPr>
              <a:t>колір</a:t>
            </a:r>
            <a:r>
              <a:rPr lang="uk-UA" sz="2800" b="1" i="1" dirty="0"/>
              <a:t>, </a:t>
            </a:r>
            <a:r>
              <a:rPr lang="uk-UA" sz="2800" b="1" dirty="0">
                <a:solidFill>
                  <a:srgbClr val="FF0000"/>
                </a:solidFill>
              </a:rPr>
              <a:t>накреслення</a:t>
            </a:r>
            <a:r>
              <a:rPr lang="uk-UA" sz="2800" b="1" i="1" dirty="0"/>
              <a:t> та інші.</a:t>
            </a:r>
            <a:endParaRPr lang="ru-RU" sz="2800" b="1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B03CE6-ECD0-4725-8FB5-CCB6B241649D}"/>
              </a:ext>
            </a:extLst>
          </p:cNvPr>
          <p:cNvSpPr txBox="1"/>
          <p:nvPr/>
        </p:nvSpPr>
        <p:spPr>
          <a:xfrm>
            <a:off x="5503654" y="1949841"/>
            <a:ext cx="6371686" cy="18158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Шрифт</a:t>
            </a:r>
            <a:r>
              <a:rPr lang="uk-UA" sz="2800" b="1" i="1" dirty="0"/>
              <a:t> визначає графічну форму символів, як почерк у людей. Кожен шрифт має свою назву. Їх в програмі </a:t>
            </a:r>
            <a:r>
              <a:rPr lang="en-US" sz="2800" b="1" i="1" dirty="0"/>
              <a:t>Word</a:t>
            </a:r>
            <a:r>
              <a:rPr lang="uk-UA" sz="2800" b="1" i="1" dirty="0"/>
              <a:t> досить багато.</a:t>
            </a:r>
            <a:endParaRPr lang="ru-RU" sz="2800" b="1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00005" y="2202608"/>
            <a:ext cx="2327696" cy="465539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25CA816-008A-4EF5-B9DA-46308511E7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0754" t="22013" r="75024" b="24280"/>
          <a:stretch/>
        </p:blipFill>
        <p:spPr>
          <a:xfrm>
            <a:off x="118431" y="96398"/>
            <a:ext cx="3142353" cy="667505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 8">
            <a:hlinkClick r:id="rId5"/>
            <a:extLst>
              <a:ext uri="{FF2B5EF4-FFF2-40B4-BE49-F238E27FC236}">
                <a16:creationId xmlns:a16="http://schemas.microsoft.com/office/drawing/2014/main" id="{064BC1F3-5A97-BD3B-9112-920BDC0FDF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970" y="5884538"/>
            <a:ext cx="2470118" cy="96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964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267419" y="331286"/>
            <a:ext cx="1160792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Алгоритм форматування символів тексту такий</a:t>
            </a:r>
            <a:endParaRPr lang="ru-RU" sz="2800" b="1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F98B6CE-DB89-4634-A5FE-942A7CCF07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793" t="44402" r="23231" b="42768"/>
          <a:stretch/>
        </p:blipFill>
        <p:spPr>
          <a:xfrm>
            <a:off x="905773" y="907455"/>
            <a:ext cx="9866010" cy="129515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125B5FE-FC16-4B1B-A8C9-A88774C61E7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20047" b="40503"/>
          <a:stretch/>
        </p:blipFill>
        <p:spPr>
          <a:xfrm>
            <a:off x="1475117" y="2365151"/>
            <a:ext cx="10321275" cy="432032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780" y="2202608"/>
            <a:ext cx="2327696" cy="4655392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858D3D52-A42F-4B80-AB12-C60B1564E657}"/>
              </a:ext>
            </a:extLst>
          </p:cNvPr>
          <p:cNvSpPr/>
          <p:nvPr/>
        </p:nvSpPr>
        <p:spPr>
          <a:xfrm>
            <a:off x="4779034" y="5231921"/>
            <a:ext cx="6909758" cy="103085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9B27A64B-C1A8-4F93-BB2E-E1AA13DC8A0E}"/>
              </a:ext>
            </a:extLst>
          </p:cNvPr>
          <p:cNvSpPr/>
          <p:nvPr/>
        </p:nvSpPr>
        <p:spPr>
          <a:xfrm>
            <a:off x="2701506" y="2690420"/>
            <a:ext cx="1879120" cy="829157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Облачко с текстом: овальное 9">
            <a:extLst>
              <a:ext uri="{FF2B5EF4-FFF2-40B4-BE49-F238E27FC236}">
                <a16:creationId xmlns:a16="http://schemas.microsoft.com/office/drawing/2014/main" id="{774667C0-C27E-4514-9D08-9A89DF728853}"/>
              </a:ext>
            </a:extLst>
          </p:cNvPr>
          <p:cNvSpPr/>
          <p:nvPr/>
        </p:nvSpPr>
        <p:spPr>
          <a:xfrm>
            <a:off x="9385540" y="4344081"/>
            <a:ext cx="612475" cy="543464"/>
          </a:xfrm>
          <a:prstGeom prst="wedgeEllipseCallout">
            <a:avLst>
              <a:gd name="adj1" fmla="val 1702"/>
              <a:gd name="adj2" fmla="val 145040"/>
            </a:avLst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1</a:t>
            </a:r>
          </a:p>
        </p:txBody>
      </p:sp>
      <p:sp>
        <p:nvSpPr>
          <p:cNvPr id="11" name="Облачко с текстом: овальное 10">
            <a:extLst>
              <a:ext uri="{FF2B5EF4-FFF2-40B4-BE49-F238E27FC236}">
                <a16:creationId xmlns:a16="http://schemas.microsoft.com/office/drawing/2014/main" id="{973AA4EC-003E-49FB-9F8E-A8BA3CFFEE6A}"/>
              </a:ext>
            </a:extLst>
          </p:cNvPr>
          <p:cNvSpPr/>
          <p:nvPr/>
        </p:nvSpPr>
        <p:spPr>
          <a:xfrm>
            <a:off x="2701506" y="3981847"/>
            <a:ext cx="612475" cy="543464"/>
          </a:xfrm>
          <a:prstGeom prst="wedgeEllipseCallout">
            <a:avLst>
              <a:gd name="adj1" fmla="val 4519"/>
              <a:gd name="adj2" fmla="val -167659"/>
            </a:avLst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2</a:t>
            </a:r>
          </a:p>
        </p:txBody>
      </p:sp>
      <p:pic>
        <p:nvPicPr>
          <p:cNvPr id="12" name="Рисунок 11">
            <a:hlinkClick r:id="rId7"/>
            <a:extLst>
              <a:ext uri="{FF2B5EF4-FFF2-40B4-BE49-F238E27FC236}">
                <a16:creationId xmlns:a16="http://schemas.microsoft.com/office/drawing/2014/main" id="{3B4ECE63-E240-D8E4-9206-AF697F61241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970" y="5884538"/>
            <a:ext cx="2470118" cy="96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0999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2148</TotalTime>
  <Words>113</Words>
  <Application>Microsoft Office PowerPoint</Application>
  <PresentationFormat>Широкий екран</PresentationFormat>
  <Paragraphs>13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288</cp:revision>
  <dcterms:created xsi:type="dcterms:W3CDTF">2022-06-24T20:27:06Z</dcterms:created>
  <dcterms:modified xsi:type="dcterms:W3CDTF">2022-11-20T20:47:57Z</dcterms:modified>
</cp:coreProperties>
</file>