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309" r:id="rId3"/>
    <p:sldId id="310" r:id="rId4"/>
    <p:sldId id="330" r:id="rId5"/>
    <p:sldId id="333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99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F0769B-393E-46DD-AF38-E455F6B575EE}" type="doc">
      <dgm:prSet loTypeId="urn:microsoft.com/office/officeart/2005/8/layout/cycle2" loCatId="cycle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723F5C1-8580-4F5B-8857-8064FE1749B8}">
      <dgm:prSet phldrT="[Текст]"/>
      <dgm:spPr/>
      <dgm:t>
        <a:bodyPr/>
        <a:lstStyle/>
        <a:p>
          <a:r>
            <a:rPr lang="uk-UA" b="1" dirty="0">
              <a:solidFill>
                <a:srgbClr val="002060"/>
              </a:solidFill>
            </a:rPr>
            <a:t>Системний блок</a:t>
          </a:r>
          <a:endParaRPr lang="ru-RU" b="1" dirty="0">
            <a:solidFill>
              <a:srgbClr val="002060"/>
            </a:solidFill>
          </a:endParaRPr>
        </a:p>
      </dgm:t>
    </dgm:pt>
    <dgm:pt modelId="{7051F3B4-6BA9-40D7-BF3B-E9F6E068A9B6}" type="parTrans" cxnId="{4697CCB3-8A94-4581-A744-D9AF5D10941F}">
      <dgm:prSet/>
      <dgm:spPr/>
      <dgm:t>
        <a:bodyPr/>
        <a:lstStyle/>
        <a:p>
          <a:endParaRPr lang="ru-RU"/>
        </a:p>
      </dgm:t>
    </dgm:pt>
    <dgm:pt modelId="{820EF51A-2448-4BA5-BFE2-5F194DA58635}" type="sibTrans" cxnId="{4697CCB3-8A94-4581-A744-D9AF5D10941F}">
      <dgm:prSet/>
      <dgm:spPr/>
      <dgm:t>
        <a:bodyPr/>
        <a:lstStyle/>
        <a:p>
          <a:endParaRPr lang="ru-RU"/>
        </a:p>
      </dgm:t>
    </dgm:pt>
    <dgm:pt modelId="{7FCDFDD7-53CA-4D9C-B8A8-696DC93F5BF8}">
      <dgm:prSet phldrT="[Текст]"/>
      <dgm:spPr/>
      <dgm:t>
        <a:bodyPr/>
        <a:lstStyle/>
        <a:p>
          <a:r>
            <a:rPr lang="uk-UA" b="1" dirty="0">
              <a:solidFill>
                <a:srgbClr val="002060"/>
              </a:solidFill>
            </a:rPr>
            <a:t>Пристрої виведення даних</a:t>
          </a:r>
          <a:endParaRPr lang="ru-RU" b="1" dirty="0">
            <a:solidFill>
              <a:srgbClr val="002060"/>
            </a:solidFill>
          </a:endParaRPr>
        </a:p>
      </dgm:t>
    </dgm:pt>
    <dgm:pt modelId="{F0CE7F3A-F967-464E-82D0-EE15F3D14A56}" type="parTrans" cxnId="{1CAC6E28-C152-4843-AA57-67AE6EBD6C39}">
      <dgm:prSet/>
      <dgm:spPr/>
      <dgm:t>
        <a:bodyPr/>
        <a:lstStyle/>
        <a:p>
          <a:endParaRPr lang="ru-RU"/>
        </a:p>
      </dgm:t>
    </dgm:pt>
    <dgm:pt modelId="{7B85C511-0F30-4194-8E1D-5C9042C61F40}" type="sibTrans" cxnId="{1CAC6E28-C152-4843-AA57-67AE6EBD6C39}">
      <dgm:prSet/>
      <dgm:spPr/>
      <dgm:t>
        <a:bodyPr/>
        <a:lstStyle/>
        <a:p>
          <a:endParaRPr lang="ru-RU"/>
        </a:p>
      </dgm:t>
    </dgm:pt>
    <dgm:pt modelId="{0A55677D-BB4D-4B47-A6BE-1093E5935A01}">
      <dgm:prSet phldrT="[Текст]"/>
      <dgm:spPr/>
      <dgm:t>
        <a:bodyPr/>
        <a:lstStyle/>
        <a:p>
          <a:r>
            <a:rPr lang="uk-UA" b="1" dirty="0">
              <a:solidFill>
                <a:srgbClr val="002060"/>
              </a:solidFill>
            </a:rPr>
            <a:t>Пристрої введення даних</a:t>
          </a:r>
          <a:endParaRPr lang="ru-RU" b="1" dirty="0">
            <a:solidFill>
              <a:srgbClr val="002060"/>
            </a:solidFill>
          </a:endParaRPr>
        </a:p>
      </dgm:t>
    </dgm:pt>
    <dgm:pt modelId="{86D03313-D8EE-42BD-A470-632AC0CA1D3C}" type="parTrans" cxnId="{7E9888C3-B0B6-4AAD-A489-B01A1F6D3AF2}">
      <dgm:prSet/>
      <dgm:spPr/>
      <dgm:t>
        <a:bodyPr/>
        <a:lstStyle/>
        <a:p>
          <a:endParaRPr lang="ru-RU"/>
        </a:p>
      </dgm:t>
    </dgm:pt>
    <dgm:pt modelId="{4B82178C-0448-41B6-9DFC-B23CFC71C2EA}" type="sibTrans" cxnId="{7E9888C3-B0B6-4AAD-A489-B01A1F6D3AF2}">
      <dgm:prSet/>
      <dgm:spPr/>
      <dgm:t>
        <a:bodyPr/>
        <a:lstStyle/>
        <a:p>
          <a:endParaRPr lang="ru-RU"/>
        </a:p>
      </dgm:t>
    </dgm:pt>
    <dgm:pt modelId="{A99D918E-A12D-43F9-A582-115EF93BE1ED}" type="pres">
      <dgm:prSet presAssocID="{1AF0769B-393E-46DD-AF38-E455F6B575EE}" presName="cycle" presStyleCnt="0">
        <dgm:presLayoutVars>
          <dgm:dir/>
          <dgm:resizeHandles val="exact"/>
        </dgm:presLayoutVars>
      </dgm:prSet>
      <dgm:spPr/>
    </dgm:pt>
    <dgm:pt modelId="{44B2B5B1-160F-4165-8170-CD702D9DAAB1}" type="pres">
      <dgm:prSet presAssocID="{A723F5C1-8580-4F5B-8857-8064FE1749B8}" presName="node" presStyleLbl="node1" presStyleIdx="0" presStyleCnt="3">
        <dgm:presLayoutVars>
          <dgm:bulletEnabled val="1"/>
        </dgm:presLayoutVars>
      </dgm:prSet>
      <dgm:spPr/>
    </dgm:pt>
    <dgm:pt modelId="{9E9D26BA-F6FB-47E9-B3C1-C1252EA7779B}" type="pres">
      <dgm:prSet presAssocID="{820EF51A-2448-4BA5-BFE2-5F194DA58635}" presName="sibTrans" presStyleLbl="sibTrans2D1" presStyleIdx="0" presStyleCnt="3"/>
      <dgm:spPr/>
    </dgm:pt>
    <dgm:pt modelId="{299AD342-9F6E-436E-B62E-1D1089D3D9F0}" type="pres">
      <dgm:prSet presAssocID="{820EF51A-2448-4BA5-BFE2-5F194DA58635}" presName="connectorText" presStyleLbl="sibTrans2D1" presStyleIdx="0" presStyleCnt="3"/>
      <dgm:spPr/>
    </dgm:pt>
    <dgm:pt modelId="{11E1D4D2-09C7-4284-94E9-CB783F545EE9}" type="pres">
      <dgm:prSet presAssocID="{7FCDFDD7-53CA-4D9C-B8A8-696DC93F5BF8}" presName="node" presStyleLbl="node1" presStyleIdx="1" presStyleCnt="3">
        <dgm:presLayoutVars>
          <dgm:bulletEnabled val="1"/>
        </dgm:presLayoutVars>
      </dgm:prSet>
      <dgm:spPr/>
    </dgm:pt>
    <dgm:pt modelId="{EF0EE113-6C64-438C-9E06-5AD9CCA94DEA}" type="pres">
      <dgm:prSet presAssocID="{7B85C511-0F30-4194-8E1D-5C9042C61F40}" presName="sibTrans" presStyleLbl="sibTrans2D1" presStyleIdx="1" presStyleCnt="3"/>
      <dgm:spPr/>
    </dgm:pt>
    <dgm:pt modelId="{27D37CF4-2FFF-490C-98EE-BA05FE0F052C}" type="pres">
      <dgm:prSet presAssocID="{7B85C511-0F30-4194-8E1D-5C9042C61F40}" presName="connectorText" presStyleLbl="sibTrans2D1" presStyleIdx="1" presStyleCnt="3"/>
      <dgm:spPr/>
    </dgm:pt>
    <dgm:pt modelId="{3B4CFD44-949A-4299-A569-3C4DBE36286C}" type="pres">
      <dgm:prSet presAssocID="{0A55677D-BB4D-4B47-A6BE-1093E5935A01}" presName="node" presStyleLbl="node1" presStyleIdx="2" presStyleCnt="3">
        <dgm:presLayoutVars>
          <dgm:bulletEnabled val="1"/>
        </dgm:presLayoutVars>
      </dgm:prSet>
      <dgm:spPr/>
    </dgm:pt>
    <dgm:pt modelId="{E15FCC8F-5796-4A07-9ED5-DAD61D6D4244}" type="pres">
      <dgm:prSet presAssocID="{4B82178C-0448-41B6-9DFC-B23CFC71C2EA}" presName="sibTrans" presStyleLbl="sibTrans2D1" presStyleIdx="2" presStyleCnt="3"/>
      <dgm:spPr/>
    </dgm:pt>
    <dgm:pt modelId="{74280981-14FA-4613-924E-0219EC2A3543}" type="pres">
      <dgm:prSet presAssocID="{4B82178C-0448-41B6-9DFC-B23CFC71C2EA}" presName="connectorText" presStyleLbl="sibTrans2D1" presStyleIdx="2" presStyleCnt="3"/>
      <dgm:spPr/>
    </dgm:pt>
  </dgm:ptLst>
  <dgm:cxnLst>
    <dgm:cxn modelId="{BDBD711D-A446-49AB-85F1-5EEF5FC0EE20}" type="presOf" srcId="{820EF51A-2448-4BA5-BFE2-5F194DA58635}" destId="{299AD342-9F6E-436E-B62E-1D1089D3D9F0}" srcOrd="1" destOrd="0" presId="urn:microsoft.com/office/officeart/2005/8/layout/cycle2"/>
    <dgm:cxn modelId="{1CAC6E28-C152-4843-AA57-67AE6EBD6C39}" srcId="{1AF0769B-393E-46DD-AF38-E455F6B575EE}" destId="{7FCDFDD7-53CA-4D9C-B8A8-696DC93F5BF8}" srcOrd="1" destOrd="0" parTransId="{F0CE7F3A-F967-464E-82D0-EE15F3D14A56}" sibTransId="{7B85C511-0F30-4194-8E1D-5C9042C61F40}"/>
    <dgm:cxn modelId="{080F9329-4858-45AE-869A-1FA9A264E699}" type="presOf" srcId="{7B85C511-0F30-4194-8E1D-5C9042C61F40}" destId="{EF0EE113-6C64-438C-9E06-5AD9CCA94DEA}" srcOrd="0" destOrd="0" presId="urn:microsoft.com/office/officeart/2005/8/layout/cycle2"/>
    <dgm:cxn modelId="{DE92B72D-B698-413D-AB8C-942E4A32E0C1}" type="presOf" srcId="{1AF0769B-393E-46DD-AF38-E455F6B575EE}" destId="{A99D918E-A12D-43F9-A582-115EF93BE1ED}" srcOrd="0" destOrd="0" presId="urn:microsoft.com/office/officeart/2005/8/layout/cycle2"/>
    <dgm:cxn modelId="{D644E476-C2E8-450B-8FD4-072DE65FAC80}" type="presOf" srcId="{4B82178C-0448-41B6-9DFC-B23CFC71C2EA}" destId="{E15FCC8F-5796-4A07-9ED5-DAD61D6D4244}" srcOrd="0" destOrd="0" presId="urn:microsoft.com/office/officeart/2005/8/layout/cycle2"/>
    <dgm:cxn modelId="{942E488F-CA70-484A-ACD4-ADB1FFF42F5E}" type="presOf" srcId="{4B82178C-0448-41B6-9DFC-B23CFC71C2EA}" destId="{74280981-14FA-4613-924E-0219EC2A3543}" srcOrd="1" destOrd="0" presId="urn:microsoft.com/office/officeart/2005/8/layout/cycle2"/>
    <dgm:cxn modelId="{D0630C92-C814-4546-883B-A608488BDBD2}" type="presOf" srcId="{7B85C511-0F30-4194-8E1D-5C9042C61F40}" destId="{27D37CF4-2FFF-490C-98EE-BA05FE0F052C}" srcOrd="1" destOrd="0" presId="urn:microsoft.com/office/officeart/2005/8/layout/cycle2"/>
    <dgm:cxn modelId="{B9FACB92-770A-4DFC-A78D-FA39B8582A19}" type="presOf" srcId="{0A55677D-BB4D-4B47-A6BE-1093E5935A01}" destId="{3B4CFD44-949A-4299-A569-3C4DBE36286C}" srcOrd="0" destOrd="0" presId="urn:microsoft.com/office/officeart/2005/8/layout/cycle2"/>
    <dgm:cxn modelId="{18126BA7-EB6A-4FE9-8ADE-6ADE0D05551D}" type="presOf" srcId="{A723F5C1-8580-4F5B-8857-8064FE1749B8}" destId="{44B2B5B1-160F-4165-8170-CD702D9DAAB1}" srcOrd="0" destOrd="0" presId="urn:microsoft.com/office/officeart/2005/8/layout/cycle2"/>
    <dgm:cxn modelId="{4697CCB3-8A94-4581-A744-D9AF5D10941F}" srcId="{1AF0769B-393E-46DD-AF38-E455F6B575EE}" destId="{A723F5C1-8580-4F5B-8857-8064FE1749B8}" srcOrd="0" destOrd="0" parTransId="{7051F3B4-6BA9-40D7-BF3B-E9F6E068A9B6}" sibTransId="{820EF51A-2448-4BA5-BFE2-5F194DA58635}"/>
    <dgm:cxn modelId="{7E9888C3-B0B6-4AAD-A489-B01A1F6D3AF2}" srcId="{1AF0769B-393E-46DD-AF38-E455F6B575EE}" destId="{0A55677D-BB4D-4B47-A6BE-1093E5935A01}" srcOrd="2" destOrd="0" parTransId="{86D03313-D8EE-42BD-A470-632AC0CA1D3C}" sibTransId="{4B82178C-0448-41B6-9DFC-B23CFC71C2EA}"/>
    <dgm:cxn modelId="{232695CA-CB9C-4E03-B107-57FB9B86F37C}" type="presOf" srcId="{7FCDFDD7-53CA-4D9C-B8A8-696DC93F5BF8}" destId="{11E1D4D2-09C7-4284-94E9-CB783F545EE9}" srcOrd="0" destOrd="0" presId="urn:microsoft.com/office/officeart/2005/8/layout/cycle2"/>
    <dgm:cxn modelId="{BA19AED3-94C6-4A77-9F65-186ED08FEA95}" type="presOf" srcId="{820EF51A-2448-4BA5-BFE2-5F194DA58635}" destId="{9E9D26BA-F6FB-47E9-B3C1-C1252EA7779B}" srcOrd="0" destOrd="0" presId="urn:microsoft.com/office/officeart/2005/8/layout/cycle2"/>
    <dgm:cxn modelId="{1F8E0AA0-03C3-491B-A7D0-280145F9E15B}" type="presParOf" srcId="{A99D918E-A12D-43F9-A582-115EF93BE1ED}" destId="{44B2B5B1-160F-4165-8170-CD702D9DAAB1}" srcOrd="0" destOrd="0" presId="urn:microsoft.com/office/officeart/2005/8/layout/cycle2"/>
    <dgm:cxn modelId="{FDACB79D-F863-4723-85B8-A3C548D72EE5}" type="presParOf" srcId="{A99D918E-A12D-43F9-A582-115EF93BE1ED}" destId="{9E9D26BA-F6FB-47E9-B3C1-C1252EA7779B}" srcOrd="1" destOrd="0" presId="urn:microsoft.com/office/officeart/2005/8/layout/cycle2"/>
    <dgm:cxn modelId="{C0B8D14A-917C-40A3-85D8-714BCD93CDB3}" type="presParOf" srcId="{9E9D26BA-F6FB-47E9-B3C1-C1252EA7779B}" destId="{299AD342-9F6E-436E-B62E-1D1089D3D9F0}" srcOrd="0" destOrd="0" presId="urn:microsoft.com/office/officeart/2005/8/layout/cycle2"/>
    <dgm:cxn modelId="{73532A4C-2D97-4728-8280-70BB0BE0D3A2}" type="presParOf" srcId="{A99D918E-A12D-43F9-A582-115EF93BE1ED}" destId="{11E1D4D2-09C7-4284-94E9-CB783F545EE9}" srcOrd="2" destOrd="0" presId="urn:microsoft.com/office/officeart/2005/8/layout/cycle2"/>
    <dgm:cxn modelId="{B784F39C-ECFD-4E0A-9197-14D64D4CBB22}" type="presParOf" srcId="{A99D918E-A12D-43F9-A582-115EF93BE1ED}" destId="{EF0EE113-6C64-438C-9E06-5AD9CCA94DEA}" srcOrd="3" destOrd="0" presId="urn:microsoft.com/office/officeart/2005/8/layout/cycle2"/>
    <dgm:cxn modelId="{B5252490-D7B0-4753-A176-4294AFD232D9}" type="presParOf" srcId="{EF0EE113-6C64-438C-9E06-5AD9CCA94DEA}" destId="{27D37CF4-2FFF-490C-98EE-BA05FE0F052C}" srcOrd="0" destOrd="0" presId="urn:microsoft.com/office/officeart/2005/8/layout/cycle2"/>
    <dgm:cxn modelId="{FD9FDE62-928E-4DC5-94BF-57CB8AB8E129}" type="presParOf" srcId="{A99D918E-A12D-43F9-A582-115EF93BE1ED}" destId="{3B4CFD44-949A-4299-A569-3C4DBE36286C}" srcOrd="4" destOrd="0" presId="urn:microsoft.com/office/officeart/2005/8/layout/cycle2"/>
    <dgm:cxn modelId="{BA41E1B9-6FB9-46EE-A245-6F99AAC3C063}" type="presParOf" srcId="{A99D918E-A12D-43F9-A582-115EF93BE1ED}" destId="{E15FCC8F-5796-4A07-9ED5-DAD61D6D4244}" srcOrd="5" destOrd="0" presId="urn:microsoft.com/office/officeart/2005/8/layout/cycle2"/>
    <dgm:cxn modelId="{25D38D25-4930-47AE-88F5-D1C4DE3D4A9D}" type="presParOf" srcId="{E15FCC8F-5796-4A07-9ED5-DAD61D6D4244}" destId="{74280981-14FA-4613-924E-0219EC2A354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2B5B1-160F-4165-8170-CD702D9DAAB1}">
      <dsp:nvSpPr>
        <dsp:cNvPr id="0" name=""/>
        <dsp:cNvSpPr/>
      </dsp:nvSpPr>
      <dsp:spPr>
        <a:xfrm>
          <a:off x="2396947" y="41"/>
          <a:ext cx="1826399" cy="18263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rgbClr val="002060"/>
              </a:solidFill>
            </a:rPr>
            <a:t>Системний блок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2664417" y="267511"/>
        <a:ext cx="1291459" cy="1291459"/>
      </dsp:txXfrm>
    </dsp:sp>
    <dsp:sp modelId="{9E9D26BA-F6FB-47E9-B3C1-C1252EA7779B}">
      <dsp:nvSpPr>
        <dsp:cNvPr id="0" name=""/>
        <dsp:cNvSpPr/>
      </dsp:nvSpPr>
      <dsp:spPr>
        <a:xfrm rot="3600000">
          <a:off x="3746018" y="1782835"/>
          <a:ext cx="488261" cy="6164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3782638" y="1842690"/>
        <a:ext cx="341783" cy="369845"/>
      </dsp:txXfrm>
    </dsp:sp>
    <dsp:sp modelId="{11E1D4D2-09C7-4284-94E9-CB783F545EE9}">
      <dsp:nvSpPr>
        <dsp:cNvPr id="0" name=""/>
        <dsp:cNvSpPr/>
      </dsp:nvSpPr>
      <dsp:spPr>
        <a:xfrm>
          <a:off x="3770771" y="2379574"/>
          <a:ext cx="1826399" cy="1826399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rgbClr val="002060"/>
              </a:solidFill>
            </a:rPr>
            <a:t>Пристрої виведення даних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4038241" y="2647044"/>
        <a:ext cx="1291459" cy="1291459"/>
      </dsp:txXfrm>
    </dsp:sp>
    <dsp:sp modelId="{EF0EE113-6C64-438C-9E06-5AD9CCA94DEA}">
      <dsp:nvSpPr>
        <dsp:cNvPr id="0" name=""/>
        <dsp:cNvSpPr/>
      </dsp:nvSpPr>
      <dsp:spPr>
        <a:xfrm rot="10800000">
          <a:off x="3079834" y="2984569"/>
          <a:ext cx="488261" cy="6164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 rot="10800000">
        <a:off x="3226312" y="3107851"/>
        <a:ext cx="341783" cy="369845"/>
      </dsp:txXfrm>
    </dsp:sp>
    <dsp:sp modelId="{3B4CFD44-949A-4299-A569-3C4DBE36286C}">
      <dsp:nvSpPr>
        <dsp:cNvPr id="0" name=""/>
        <dsp:cNvSpPr/>
      </dsp:nvSpPr>
      <dsp:spPr>
        <a:xfrm>
          <a:off x="1023123" y="2379574"/>
          <a:ext cx="1826399" cy="1826399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rgbClr val="002060"/>
              </a:solidFill>
            </a:rPr>
            <a:t>Пристрої введення даних</a:t>
          </a:r>
          <a:endParaRPr lang="ru-RU" sz="2000" b="1" kern="1200" dirty="0">
            <a:solidFill>
              <a:srgbClr val="002060"/>
            </a:solidFill>
          </a:endParaRPr>
        </a:p>
      </dsp:txBody>
      <dsp:txXfrm>
        <a:off x="1290593" y="2647044"/>
        <a:ext cx="1291459" cy="1291459"/>
      </dsp:txXfrm>
    </dsp:sp>
    <dsp:sp modelId="{E15FCC8F-5796-4A07-9ED5-DAD61D6D4244}">
      <dsp:nvSpPr>
        <dsp:cNvPr id="0" name=""/>
        <dsp:cNvSpPr/>
      </dsp:nvSpPr>
      <dsp:spPr>
        <a:xfrm rot="18000000">
          <a:off x="2372194" y="1806770"/>
          <a:ext cx="488261" cy="61640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/>
        </a:p>
      </dsp:txBody>
      <dsp:txXfrm>
        <a:off x="2408814" y="1993479"/>
        <a:ext cx="341783" cy="3698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18.09.2022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youtu.be/JFL8FqJcAj8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hyperlink" Target="https://youtu.be/JFL8FqJcAj8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www.youtube.com/channel/UCYtu9EnlIk3Nph-Yj_nHd6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channel/UCYtu9EnlIk3Nph-Yj_nHd6A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Ytu9EnlIk3Nph-Yj_nHd6A" TargetMode="External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JFL8FqJcAj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82C61-0D1E-4330-8CE4-DC77F7D37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55" t="39287" r="24127" b="45367"/>
          <a:stretch/>
        </p:blipFill>
        <p:spPr>
          <a:xfrm>
            <a:off x="0" y="4313"/>
            <a:ext cx="5805577" cy="1052423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9196162" y="-3827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5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300854" y="1773273"/>
            <a:ext cx="889114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Складові комп’ютерів та їх призначення</a:t>
            </a:r>
          </a:p>
        </p:txBody>
      </p:sp>
      <p:pic>
        <p:nvPicPr>
          <p:cNvPr id="17" name="Рисунок 16">
            <a:hlinkClick r:id="rId4"/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05577" y="-3827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109526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8DF4DC1-7589-4B6F-8892-C8FBE8D42D0B}"/>
              </a:ext>
            </a:extLst>
          </p:cNvPr>
          <p:cNvGrpSpPr/>
          <p:nvPr/>
        </p:nvGrpSpPr>
        <p:grpSpPr>
          <a:xfrm>
            <a:off x="388189" y="1966822"/>
            <a:ext cx="9762044" cy="707887"/>
            <a:chOff x="388189" y="1966822"/>
            <a:chExt cx="9762044" cy="707887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71F8F560-04FF-4655-AD1B-BF2311618A84}"/>
                </a:ext>
              </a:extLst>
            </p:cNvPr>
            <p:cNvGrpSpPr/>
            <p:nvPr/>
          </p:nvGrpSpPr>
          <p:grpSpPr>
            <a:xfrm>
              <a:off x="388189" y="1966822"/>
              <a:ext cx="9762044" cy="707887"/>
              <a:chOff x="388189" y="1966822"/>
              <a:chExt cx="9762044" cy="707887"/>
            </a:xfrm>
          </p:grpSpPr>
          <p:pic>
            <p:nvPicPr>
              <p:cNvPr id="3" name="Рисунок 2">
                <a:extLst>
                  <a:ext uri="{FF2B5EF4-FFF2-40B4-BE49-F238E27FC236}">
                    <a16:creationId xmlns:a16="http://schemas.microsoft.com/office/drawing/2014/main" id="{2A50FE2E-CD67-44DF-9B0F-74603FF27D1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25330" t="10189" r="23584" b="83226"/>
              <a:stretch/>
            </p:blipFill>
            <p:spPr>
              <a:xfrm>
                <a:off x="388189" y="1966822"/>
                <a:ext cx="9762044" cy="707887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0" name="Рисунок 9">
                <a:extLst>
                  <a:ext uri="{FF2B5EF4-FFF2-40B4-BE49-F238E27FC236}">
                    <a16:creationId xmlns:a16="http://schemas.microsoft.com/office/drawing/2014/main" id="{59CB8D57-8F46-4CFE-94FC-E6B69E81BF3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7254" t="13640" r="51798" b="83226"/>
              <a:stretch/>
            </p:blipFill>
            <p:spPr>
              <a:xfrm>
                <a:off x="9969078" y="2034177"/>
                <a:ext cx="181155" cy="336862"/>
              </a:xfrm>
              <a:prstGeom prst="rect">
                <a:avLst/>
              </a:prstGeom>
              <a:ln>
                <a:noFill/>
              </a:ln>
              <a:effectLst/>
            </p:spPr>
          </p:pic>
        </p:grp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A67D3165-E1E7-42FA-8E61-2A15D88E2E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6457" t="13871" r="34713" b="83081"/>
            <a:stretch/>
          </p:blipFill>
          <p:spPr>
            <a:xfrm>
              <a:off x="678180" y="2347049"/>
              <a:ext cx="5509260" cy="327660"/>
            </a:xfrm>
            <a:prstGeom prst="rect">
              <a:avLst/>
            </a:prstGeom>
            <a:ln>
              <a:noFill/>
            </a:ln>
            <a:effectLst/>
          </p:spPr>
        </p:pic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A14CF28-D646-42F7-8878-0CCD11603A4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340" t="29662" r="23726" b="10063"/>
          <a:stretch/>
        </p:blipFill>
        <p:spPr>
          <a:xfrm>
            <a:off x="2714425" y="2674709"/>
            <a:ext cx="6282926" cy="4101811"/>
          </a:xfrm>
          <a:prstGeom prst="rect">
            <a:avLst/>
          </a:prstGeom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4F06641F-F150-4BB3-D624-BB79B948D4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8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516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Складові комп’ютера </a:t>
            </a:r>
            <a:r>
              <a:rPr lang="uk-UA" sz="2800" b="1" i="1" dirty="0"/>
              <a:t>– це сукупність апаратних і програмних  засобів комп’ютера.</a:t>
            </a:r>
            <a:endParaRPr lang="ru-RU" sz="28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67217A-425F-4CC8-970E-9F2C90931BF3}"/>
              </a:ext>
            </a:extLst>
          </p:cNvPr>
          <p:cNvSpPr txBox="1"/>
          <p:nvPr/>
        </p:nvSpPr>
        <p:spPr>
          <a:xfrm>
            <a:off x="236777" y="1419578"/>
            <a:ext cx="1171844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Апаратні засоби (</a:t>
            </a:r>
            <a:r>
              <a:rPr lang="en-US" sz="2800" b="1" dirty="0">
                <a:solidFill>
                  <a:srgbClr val="FF0000"/>
                </a:solidFill>
              </a:rPr>
              <a:t>hardware</a:t>
            </a:r>
            <a:r>
              <a:rPr lang="uk-UA" sz="2800" b="1" dirty="0">
                <a:solidFill>
                  <a:srgbClr val="FF0000"/>
                </a:solidFill>
              </a:rPr>
              <a:t>) </a:t>
            </a:r>
            <a:r>
              <a:rPr lang="uk-UA" sz="2800" b="1" i="1" dirty="0"/>
              <a:t>– це сукупність різноманітних пристроїв комп’ютера.</a:t>
            </a:r>
            <a:endParaRPr lang="ru-RU" sz="2800" b="1" i="1" dirty="0"/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F4DD610E-4A43-49BD-A90D-B007AB95B7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719474"/>
              </p:ext>
            </p:extLst>
          </p:nvPr>
        </p:nvGraphicFramePr>
        <p:xfrm>
          <a:off x="0" y="2501661"/>
          <a:ext cx="6620294" cy="420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Комп'ютери ᐈ Купити комп'ютер в Києві недорого - ціни в Україні">
            <a:extLst>
              <a:ext uri="{FF2B5EF4-FFF2-40B4-BE49-F238E27FC236}">
                <a16:creationId xmlns:a16="http://schemas.microsoft.com/office/drawing/2014/main" id="{F4C5E92E-B69D-4778-9777-77FFEE453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613" y="2351953"/>
            <a:ext cx="6520851" cy="435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D2BAA808-D518-2205-4EE3-273AE7B320E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92919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28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Класифікація пристроїв комп’ютера за інформаційними процесами.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8094CD-FD18-4D90-8A4D-D4A3C4D59E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995" t="26290" r="24010" b="9686"/>
          <a:stretch/>
        </p:blipFill>
        <p:spPr>
          <a:xfrm>
            <a:off x="1466489" y="849164"/>
            <a:ext cx="8842077" cy="6008836"/>
          </a:xfrm>
          <a:prstGeom prst="rect">
            <a:avLst/>
          </a:prstGeom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46716EC4-92D3-7B93-5DE2-B0C3205342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1598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791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Є група пристроїв введення для </a:t>
            </a:r>
            <a:r>
              <a:rPr lang="uk-UA" sz="2800" b="1" dirty="0">
                <a:solidFill>
                  <a:srgbClr val="FF0000"/>
                </a:solidFill>
              </a:rPr>
              <a:t>забезпечення керування </a:t>
            </a:r>
            <a:r>
              <a:rPr lang="uk-UA" sz="2800" b="1" i="1" dirty="0"/>
              <a:t>в різних програмах.</a:t>
            </a:r>
            <a:endParaRPr lang="ru-RU" sz="2800" b="1" i="1" dirty="0"/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E96410CD-FC5C-4625-A12C-B9DFF9F9E5B9}"/>
              </a:ext>
            </a:extLst>
          </p:cNvPr>
          <p:cNvSpPr/>
          <p:nvPr/>
        </p:nvSpPr>
        <p:spPr>
          <a:xfrm>
            <a:off x="3633634" y="3354802"/>
            <a:ext cx="2122278" cy="4497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err="1"/>
              <a:t>Тачпед</a:t>
            </a:r>
            <a:endParaRPr lang="ru-RU" sz="2400" dirty="0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E6274AFC-E4AD-424E-A6BB-EF913DA8F795}"/>
              </a:ext>
            </a:extLst>
          </p:cNvPr>
          <p:cNvSpPr/>
          <p:nvPr/>
        </p:nvSpPr>
        <p:spPr>
          <a:xfrm>
            <a:off x="7135336" y="6305082"/>
            <a:ext cx="2438400" cy="4497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Кермо і педалі</a:t>
            </a:r>
            <a:endParaRPr lang="ru-RU" sz="2400" dirty="0"/>
          </a:p>
        </p:txBody>
      </p:sp>
      <p:pic>
        <p:nvPicPr>
          <p:cNvPr id="5122" name="Picture 2" descr="🖱 Комп'ютерна мишка Steelseries Rival 3 (62513) - купити в Києві, Харкові,  Одесі, Україні - ціна, відгуки | AKS.ua">
            <a:extLst>
              <a:ext uri="{FF2B5EF4-FFF2-40B4-BE49-F238E27FC236}">
                <a16:creationId xmlns:a16="http://schemas.microsoft.com/office/drawing/2014/main" id="{35F08182-2D49-47AD-A2C5-AA2B52E58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17" y="1551588"/>
            <a:ext cx="2417296" cy="132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6B04EBFA-755F-478D-BF7A-581FA1BA10D0}"/>
              </a:ext>
            </a:extLst>
          </p:cNvPr>
          <p:cNvSpPr/>
          <p:nvPr/>
        </p:nvSpPr>
        <p:spPr>
          <a:xfrm>
            <a:off x="329693" y="2878268"/>
            <a:ext cx="2122278" cy="4497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Мишка</a:t>
            </a:r>
            <a:endParaRPr lang="ru-RU" sz="2400" dirty="0"/>
          </a:p>
        </p:txBody>
      </p:sp>
      <p:pic>
        <p:nvPicPr>
          <p:cNvPr id="5124" name="Picture 4" descr="Как быстро переключаться между последними приложениями с помощью тачпада в  Windows 10">
            <a:extLst>
              <a:ext uri="{FF2B5EF4-FFF2-40B4-BE49-F238E27FC236}">
                <a16:creationId xmlns:a16="http://schemas.microsoft.com/office/drawing/2014/main" id="{A73AA804-594F-4C6E-926A-0935412F6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091" y="1407739"/>
            <a:ext cx="3459192" cy="194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Інтерактивна дошка - що це таке? Для чого її можна використовувати?">
            <a:extLst>
              <a:ext uri="{FF2B5EF4-FFF2-40B4-BE49-F238E27FC236}">
                <a16:creationId xmlns:a16="http://schemas.microsoft.com/office/drawing/2014/main" id="{642AA71F-E997-47FA-9A19-DD05B9B552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7" r="2804"/>
          <a:stretch/>
        </p:blipFill>
        <p:spPr bwMode="auto">
          <a:xfrm>
            <a:off x="7641403" y="1272346"/>
            <a:ext cx="4166371" cy="292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Джойстик SONY DualShock 4 (Black) - в интернет-магазине Фокстрот: цены,  отзывы, характеристики | купить в Киеве, Харькове, Днепропетровске, Одессе  - Украина">
            <a:extLst>
              <a:ext uri="{FF2B5EF4-FFF2-40B4-BE49-F238E27FC236}">
                <a16:creationId xmlns:a16="http://schemas.microsoft.com/office/drawing/2014/main" id="{94C42DEF-7304-47DD-8B4A-11098329A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1726">
            <a:off x="3394192" y="3785671"/>
            <a:ext cx="2872417" cy="287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2D2DD074-7286-46D6-8239-32E379B7A366}"/>
              </a:ext>
            </a:extLst>
          </p:cNvPr>
          <p:cNvSpPr/>
          <p:nvPr/>
        </p:nvSpPr>
        <p:spPr>
          <a:xfrm>
            <a:off x="271194" y="6208030"/>
            <a:ext cx="2438400" cy="4497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Джойстик</a:t>
            </a:r>
            <a:endParaRPr lang="ru-RU" sz="2400" dirty="0"/>
          </a:p>
        </p:txBody>
      </p:sp>
      <p:pic>
        <p:nvPicPr>
          <p:cNvPr id="5130" name="Picture 10" descr="Джойстик Thrustmaster TCA Sidestick Airbus Edition — Рули, джойстики,  геймпады — купить по выгодной цене на Яндекс Маркете">
            <a:extLst>
              <a:ext uri="{FF2B5EF4-FFF2-40B4-BE49-F238E27FC236}">
                <a16:creationId xmlns:a16="http://schemas.microsoft.com/office/drawing/2014/main" id="{95927E24-0C26-418D-8FC8-825BAC4D9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94" y="3720147"/>
            <a:ext cx="2485270" cy="248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C23A5032-2262-417C-9313-0C47E8688FAF}"/>
              </a:ext>
            </a:extLst>
          </p:cNvPr>
          <p:cNvSpPr/>
          <p:nvPr/>
        </p:nvSpPr>
        <p:spPr>
          <a:xfrm>
            <a:off x="4057915" y="6150677"/>
            <a:ext cx="2438400" cy="4497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Геймпад</a:t>
            </a:r>
            <a:endParaRPr lang="ru-RU" sz="2400" dirty="0"/>
          </a:p>
        </p:txBody>
      </p:sp>
      <p:pic>
        <p:nvPicPr>
          <p:cNvPr id="5132" name="Picture 12" descr="Игровой Руль и Педали для ПК Esperanza EG103, приставка-руль с педалями для  компьютера и ноутбука, цена 1188 грн - Prom.ua (ID#1023511229)">
            <a:extLst>
              <a:ext uri="{FF2B5EF4-FFF2-40B4-BE49-F238E27FC236}">
                <a16:creationId xmlns:a16="http://schemas.microsoft.com/office/drawing/2014/main" id="{A91CE622-0339-4972-8F39-36D6ED4B71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74"/>
          <a:stretch/>
        </p:blipFill>
        <p:spPr bwMode="auto">
          <a:xfrm rot="20812415">
            <a:off x="8033983" y="4367436"/>
            <a:ext cx="2943035" cy="249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654A7FD1-3F63-435F-BE22-AC90E44C6DE1}"/>
              </a:ext>
            </a:extLst>
          </p:cNvPr>
          <p:cNvSpPr/>
          <p:nvPr/>
        </p:nvSpPr>
        <p:spPr>
          <a:xfrm>
            <a:off x="6326051" y="3976091"/>
            <a:ext cx="3459192" cy="4497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Мультимедійна дошка</a:t>
            </a:r>
            <a:endParaRPr lang="ru-RU" sz="2400" dirty="0"/>
          </a:p>
        </p:txBody>
      </p:sp>
      <p:pic>
        <p:nvPicPr>
          <p:cNvPr id="16" name="Рисунок 15">
            <a:hlinkClick r:id="rId8"/>
            <a:extLst>
              <a:ext uri="{FF2B5EF4-FFF2-40B4-BE49-F238E27FC236}">
                <a16:creationId xmlns:a16="http://schemas.microsoft.com/office/drawing/2014/main" id="{675DBF27-F609-44EF-3990-7AA7064A75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89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6829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5" grpId="0" animBg="1"/>
      <p:bldP spid="12" grpId="0" animBg="1"/>
      <p:bldP spid="18" grpId="0" animBg="1"/>
      <p:bldP spid="2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75</Words>
  <Application>Microsoft Office PowerPoint</Application>
  <PresentationFormat>Широкий екран</PresentationFormat>
  <Paragraphs>18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115</cp:revision>
  <dcterms:created xsi:type="dcterms:W3CDTF">2022-06-24T20:27:06Z</dcterms:created>
  <dcterms:modified xsi:type="dcterms:W3CDTF">2022-09-18T18:37:45Z</dcterms:modified>
</cp:coreProperties>
</file>