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5" r:id="rId7"/>
    <p:sldId id="267" r:id="rId8"/>
    <p:sldId id="269" r:id="rId9"/>
    <p:sldId id="271" r:id="rId10"/>
    <p:sldId id="273" r:id="rId11"/>
    <p:sldId id="276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6750F8-D9D7-46D2-86DE-D6D447739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38AA5BD-74F8-418C-BD99-357315AA4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6F1313-8808-46F3-BAF0-E06B848ED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6B20AF-0F7C-461C-BDFA-0CC0AC2EB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0AC537-684E-4FD9-AD35-4175C52B5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63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C13CB3-9EEE-480C-BA43-BF2483AA6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D2B6E1-1F2B-42A1-9F41-67E7085E64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7C40FF-5B39-4D8B-A1E8-C3B93AEA6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52C8A6-3094-4A64-93E1-E7BE4AA31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993CD3-5796-4370-BD8B-C79882257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329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82B1F1-0315-49F5-A826-9AB09BCCD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255D3D3-0BBE-4B38-82F8-97652CD13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B4EE8F-D24E-4BDD-974A-2CDC18AF1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B47390-86A8-4573-A9EB-0B03207C6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69917B-CE41-4017-836F-70D7D43A0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888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CC2DB-E604-493D-AC0C-FEDBEE077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F00A89-1E44-4650-A529-0D0BA52C8B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3AB9FE8-0072-467B-8477-DE219588F0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D3973D5-C109-4FF7-B6A9-10CFE2D4A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6BDEE4-6A0F-42FF-AB37-4AB505385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6CA359-8CD7-4793-B2DC-C2637E508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486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639261-C5BD-434C-A067-F72CCDBC1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221F10-8899-4567-B5B0-98B3CC81D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851FA68-F251-4B32-AB4B-F7F535D723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931E628-C956-4A89-A682-2F67F54014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DBC5AD6-ABDB-4675-BF80-EA8871FED6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9449FA0-8801-426B-BB2D-A4FCCFC00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41E2B43-81E8-4131-8FAE-B8461B8D9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82CCA5A-1880-4CA7-8B7F-53FD73852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80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6BF9B5-87C2-42AF-A7C5-541DAA616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C9EE50B-7A5F-4B14-B245-44AC3B9CA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066D2A4-E499-4913-A5D8-05FE14E12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245F4F-7E8B-4690-A952-B1D5469DD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673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A13F2C1-4564-43FC-A946-F44E0ED2B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B3C014D-F647-4F6D-B4BF-79A99A5A3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AC2135D-F31E-4F21-8D78-BC43B1960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973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99FE2D-FCAD-4D4C-928C-557DEE7AE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5CD821-E695-480B-AF88-37B9C5568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326F9C-9953-483B-89F2-D1B1522EDE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772FDFA-5800-41DE-8292-1912249D0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EEC900-E185-4092-AEBE-0667CD8A1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6D5F6F-8809-45EF-8372-FF20CE879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627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2953F6-5EC2-438B-A156-214C3F32B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E9F397F-290D-4F40-8AF5-1DD855A3EC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8F7F28-193F-4F18-9F19-559E81731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7DFA2C8-3512-4439-B37F-ADE374F67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3E0AB8F-703D-4EE6-9ED0-F118F5158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42D892-4B9D-4657-BFAA-61D75985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729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4C1904-CB9F-4336-8BA9-A93AA4295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430F34-7CC8-4C77-81FC-C45D3897B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36B042-1D26-4583-BDF3-4B7A9276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A434F2-94E9-4DD4-98C0-AA8CE3A91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A0EB8C-562F-47B7-88A6-F77CD5B7F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206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18982BF-DF59-4CD6-B949-CE59450116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E9F4442-F782-445C-A58E-6BFE02FD09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793509-9698-4D75-9BC0-548CC8A18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08702D-C844-4C89-BB92-64FB4BC09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FB9CFD-02D3-472F-8D2C-B6F9561DC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096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1A30A8-6A8D-40C2-9F0B-2A343B0AE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2ECAF17-1AC2-4287-A335-9AAE5FDF97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519ADB-DA15-49C3-ADD5-3C1E4C0A9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E1E1A-62CC-4697-B181-3F626B645E91}" type="datetimeFigureOut">
              <a:rPr lang="uk-UA" smtClean="0"/>
              <a:t>05.05.2022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510B60-7422-4C1D-85FA-B98129405F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AF4F07-E88D-43C9-BEA8-0EECB22BED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57A33-DB7F-4DDA-8E8B-3DAE3BCA05D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3719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s://youtu.be/Z4jbiU4gxf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4jbiU4gxf0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4jbiU4gxf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hyperlink" Target="https://youtu.be/Z4jbiU4gxf0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4jbiU4gxf0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s://youtu.be/Z4jbiU4gxf0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4jbiU4gxf0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4jbiU4gxf0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4jbiU4gxf0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4jbiU4gxf0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Z4jbiU4gxf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нформатика фон - 50 фото | Powerpoint background design, Frame, Background  design">
            <a:extLst>
              <a:ext uri="{FF2B5EF4-FFF2-40B4-BE49-F238E27FC236}">
                <a16:creationId xmlns:a16="http://schemas.microsoft.com/office/drawing/2014/main" id="{EB6A4974-B70D-460E-8B25-13E7438F1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11ECD5-AA61-4BF0-AA9B-331B4F781E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4499" y="625131"/>
            <a:ext cx="7807656" cy="3032469"/>
          </a:xfrm>
        </p:spPr>
        <p:txBody>
          <a:bodyPr>
            <a:normAutofit/>
          </a:bodyPr>
          <a:lstStyle/>
          <a:p>
            <a:r>
              <a:rPr lang="uk-UA" sz="6000" b="1" dirty="0">
                <a:latin typeface="a_AlbionicTitulInfl" panose="020B0903060703020204" pitchFamily="34" charset="-52"/>
              </a:rPr>
              <a:t>Робота з текстом</a:t>
            </a:r>
            <a:br>
              <a:rPr lang="uk-UA" sz="6000" b="1" dirty="0">
                <a:latin typeface="a_AlbionicTitulInfl" panose="020B0903060703020204" pitchFamily="34" charset="-52"/>
              </a:rPr>
            </a:br>
            <a:r>
              <a:rPr lang="uk-UA" sz="6000" b="1" dirty="0">
                <a:latin typeface="a_AlbionicTitulInfl" panose="020B0903060703020204" pitchFamily="34" charset="-52"/>
              </a:rPr>
              <a:t>в редакторі</a:t>
            </a:r>
            <a:br>
              <a:rPr lang="uk-UA" sz="6000" b="1" dirty="0">
                <a:latin typeface="a_AlbionicTitulInfl" panose="020B0903060703020204" pitchFamily="34" charset="-52"/>
              </a:rPr>
            </a:br>
            <a:r>
              <a:rPr lang="en-US" sz="6000" b="1" dirty="0">
                <a:latin typeface="a_AlbionicTitulInfl" panose="020B0903060703020204" pitchFamily="34" charset="-52"/>
              </a:rPr>
              <a:t>Inkscape</a:t>
            </a:r>
            <a:endParaRPr lang="uk-UA" b="1" dirty="0">
              <a:latin typeface="a_AlbionicTitulInfl" panose="020B0903060703020204" pitchFamily="34" charset="-52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05EB403-10CD-46CA-B563-72611D8709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15612" y="4075611"/>
            <a:ext cx="8021015" cy="677091"/>
          </a:xfrm>
        </p:spPr>
        <p:txBody>
          <a:bodyPr>
            <a:normAutofit/>
          </a:bodyPr>
          <a:lstStyle/>
          <a:p>
            <a:r>
              <a:rPr lang="uk-UA" sz="4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_Assuan" panose="02040904030706050204" pitchFamily="18" charset="-52"/>
              </a:rPr>
              <a:t>Д</a:t>
            </a:r>
            <a:r>
              <a:rPr lang="uk-UA" sz="4000" b="1" dirty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истанційне</a:t>
            </a:r>
            <a:r>
              <a:rPr lang="uk-UA" sz="4000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uk-UA" sz="4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_Assuan" panose="02040904030706050204" pitchFamily="18" charset="-52"/>
              </a:rPr>
              <a:t>Н</a:t>
            </a:r>
            <a:r>
              <a:rPr lang="uk-UA" sz="4000" b="1" dirty="0">
                <a:ln>
                  <a:solidFill>
                    <a:schemeClr val="bg1"/>
                  </a:solidFill>
                </a:ln>
                <a:solidFill>
                  <a:srgbClr val="7030A0"/>
                </a:solidFill>
              </a:rPr>
              <a:t>авчання 2022</a:t>
            </a:r>
          </a:p>
        </p:txBody>
      </p:sp>
      <p:pic>
        <p:nvPicPr>
          <p:cNvPr id="1028" name="Picture 4" descr="Художник клипарт (70 фото) » Рисунки для срисовки и не только">
            <a:extLst>
              <a:ext uri="{FF2B5EF4-FFF2-40B4-BE49-F238E27FC236}">
                <a16:creationId xmlns:a16="http://schemas.microsoft.com/office/drawing/2014/main" id="{A1E410FE-A115-41CF-B0D3-23C9A885D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72821" y="2046187"/>
            <a:ext cx="3897568" cy="481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6798EE39-8D26-40E5-ADDB-B14EC57694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295" y="551097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06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26EF66-4730-494F-BCAE-723E9DF96EED}"/>
              </a:ext>
            </a:extLst>
          </p:cNvPr>
          <p:cNvSpPr txBox="1"/>
          <p:nvPr/>
        </p:nvSpPr>
        <p:spPr>
          <a:xfrm>
            <a:off x="2930013" y="495863"/>
            <a:ext cx="9117125" cy="2308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Як і в інших графічних редакторах, до створеного зображення в середовищі </a:t>
            </a:r>
            <a:r>
              <a:rPr lang="uk-UA" sz="3600" b="1" i="1" kern="0" dirty="0" err="1">
                <a:solidFill>
                  <a:srgbClr val="002060"/>
                </a:solidFill>
              </a:rPr>
              <a:t>Inkscape</a:t>
            </a:r>
            <a:r>
              <a:rPr lang="uk-UA" sz="3600" b="1" i="1" kern="0" dirty="0">
                <a:solidFill>
                  <a:srgbClr val="002060"/>
                </a:solidFill>
              </a:rPr>
              <a:t> можна додавати текстові написи.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2840B5-6D56-4E7F-B054-FF0AD707F176}"/>
              </a:ext>
            </a:extLst>
          </p:cNvPr>
          <p:cNvSpPr txBox="1"/>
          <p:nvPr/>
        </p:nvSpPr>
        <p:spPr>
          <a:xfrm>
            <a:off x="2930013" y="3001876"/>
            <a:ext cx="9117125" cy="1754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Для цього використовують інструмент Створення та зміна текстових об’єктів з Панелі інструментів.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84EE50-E812-4D77-9B5E-81C0E8F6F2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268" r="51376" b="1"/>
          <a:stretch/>
        </p:blipFill>
        <p:spPr>
          <a:xfrm>
            <a:off x="144862" y="128021"/>
            <a:ext cx="2303370" cy="64690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: влево 4">
            <a:extLst>
              <a:ext uri="{FF2B5EF4-FFF2-40B4-BE49-F238E27FC236}">
                <a16:creationId xmlns:a16="http://schemas.microsoft.com/office/drawing/2014/main" id="{61642417-9BF3-47D4-8791-7568330062EC}"/>
              </a:ext>
            </a:extLst>
          </p:cNvPr>
          <p:cNvSpPr/>
          <p:nvPr/>
        </p:nvSpPr>
        <p:spPr>
          <a:xfrm rot="20349959">
            <a:off x="1172199" y="5245309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945D03BE-45A4-4AF3-947C-033145FF9A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31B8A6-A05F-401B-AF67-E779AD49AAC2}"/>
              </a:ext>
            </a:extLst>
          </p:cNvPr>
          <p:cNvSpPr txBox="1"/>
          <p:nvPr/>
        </p:nvSpPr>
        <p:spPr>
          <a:xfrm>
            <a:off x="190507" y="233202"/>
            <a:ext cx="4676461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Створений текстовий напис можна редагувати та форматувати. Для виконання дій з текстом використовують вказівки меню </a:t>
            </a:r>
            <a:r>
              <a:rPr lang="uk-UA" sz="3600" b="1" i="1" kern="0" dirty="0">
                <a:solidFill>
                  <a:srgbClr val="FF0000"/>
                </a:solidFill>
              </a:rPr>
              <a:t>Текст</a:t>
            </a:r>
            <a:r>
              <a:rPr lang="uk-UA" sz="3600" b="1" i="1" kern="0" dirty="0">
                <a:solidFill>
                  <a:srgbClr val="002060"/>
                </a:solidFill>
              </a:rPr>
              <a:t>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AF609F-2B7A-4296-963F-A638C31FE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2439" y="747251"/>
            <a:ext cx="6869054" cy="4936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трелка: влево 3">
            <a:extLst>
              <a:ext uri="{FF2B5EF4-FFF2-40B4-BE49-F238E27FC236}">
                <a16:creationId xmlns:a16="http://schemas.microsoft.com/office/drawing/2014/main" id="{1110513E-D584-47BF-90E5-500E3BCA2FD7}"/>
              </a:ext>
            </a:extLst>
          </p:cNvPr>
          <p:cNvSpPr/>
          <p:nvPr/>
        </p:nvSpPr>
        <p:spPr>
          <a:xfrm rot="20349959">
            <a:off x="5980173" y="370286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E219DD24-1C46-4240-A67D-DAE1620E76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50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D76833-1D5A-4ABB-9AC4-44786D478C9E}"/>
              </a:ext>
            </a:extLst>
          </p:cNvPr>
          <p:cNvSpPr txBox="1"/>
          <p:nvPr/>
        </p:nvSpPr>
        <p:spPr>
          <a:xfrm>
            <a:off x="202636" y="151735"/>
            <a:ext cx="11083672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Налаштувати параметри форматування тексту можна за допомогою вказівки </a:t>
            </a:r>
            <a:r>
              <a:rPr lang="uk-UA" sz="3600" b="1" i="1" kern="0" dirty="0">
                <a:solidFill>
                  <a:srgbClr val="FF0000"/>
                </a:solidFill>
              </a:rPr>
              <a:t>Текст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</a:t>
            </a:r>
            <a:r>
              <a:rPr lang="uk-UA" sz="3600" b="1" i="1" kern="0" dirty="0">
                <a:solidFill>
                  <a:srgbClr val="002060"/>
                </a:solidFill>
              </a:rPr>
              <a:t> </a:t>
            </a:r>
            <a:r>
              <a:rPr lang="uk-UA" sz="3600" b="1" i="1" kern="0" dirty="0">
                <a:solidFill>
                  <a:srgbClr val="FF0000"/>
                </a:solidFill>
              </a:rPr>
              <a:t>Текст та шрифт</a:t>
            </a:r>
            <a:r>
              <a:rPr lang="uk-UA" sz="3600" b="1" i="1" kern="0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A597E69-32D7-4366-AA85-C521024DE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2192275"/>
            <a:ext cx="4229547" cy="4513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B51061-651D-4BDC-9213-35792C176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39" y="2637532"/>
            <a:ext cx="5227813" cy="37045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: влево 4">
            <a:extLst>
              <a:ext uri="{FF2B5EF4-FFF2-40B4-BE49-F238E27FC236}">
                <a16:creationId xmlns:a16="http://schemas.microsoft.com/office/drawing/2014/main" id="{69B59AC1-0507-471C-A84F-FEFA70283668}"/>
              </a:ext>
            </a:extLst>
          </p:cNvPr>
          <p:cNvSpPr/>
          <p:nvPr/>
        </p:nvSpPr>
        <p:spPr>
          <a:xfrm rot="20349959">
            <a:off x="2321199" y="2704183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трелка: влево 5">
            <a:extLst>
              <a:ext uri="{FF2B5EF4-FFF2-40B4-BE49-F238E27FC236}">
                <a16:creationId xmlns:a16="http://schemas.microsoft.com/office/drawing/2014/main" id="{C1F59329-5B5D-4C95-BBCB-E34CB00CD01D}"/>
              </a:ext>
            </a:extLst>
          </p:cNvPr>
          <p:cNvSpPr/>
          <p:nvPr/>
        </p:nvSpPr>
        <p:spPr>
          <a:xfrm flipH="1">
            <a:off x="5744472" y="3949741"/>
            <a:ext cx="987240" cy="99905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E89CF1D0-A87F-4045-9DFD-49B2364D9E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5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BB5776-61AA-429F-BCA4-923A66BE54F6}"/>
              </a:ext>
            </a:extLst>
          </p:cNvPr>
          <p:cNvSpPr txBox="1"/>
          <p:nvPr/>
        </p:nvSpPr>
        <p:spPr>
          <a:xfrm>
            <a:off x="514435" y="184933"/>
            <a:ext cx="11163128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Найпростіший спосіб змінити колір символів — обрати потрібний колір на </a:t>
            </a:r>
            <a:r>
              <a:rPr lang="uk-UA" sz="3600" b="1" i="1" kern="0" dirty="0">
                <a:solidFill>
                  <a:srgbClr val="FF0000"/>
                </a:solidFill>
              </a:rPr>
              <a:t>палітрі кольорів</a:t>
            </a:r>
            <a:r>
              <a:rPr lang="uk-UA" sz="3600" b="1" i="1" kern="0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425139-CC14-410D-8AE0-CF8999BAB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64" y="3161911"/>
            <a:ext cx="11680870" cy="1512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трелка: влево 3">
            <a:extLst>
              <a:ext uri="{FF2B5EF4-FFF2-40B4-BE49-F238E27FC236}">
                <a16:creationId xmlns:a16="http://schemas.microsoft.com/office/drawing/2014/main" id="{733A945D-3389-400C-83B5-C79C3A1D3329}"/>
              </a:ext>
            </a:extLst>
          </p:cNvPr>
          <p:cNvSpPr/>
          <p:nvPr/>
        </p:nvSpPr>
        <p:spPr>
          <a:xfrm rot="19556050">
            <a:off x="7084789" y="2409834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CE087E8A-FEC4-49AA-B0FA-3C6CFFDD27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95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E0E063-3F84-445C-92C3-19B04B54EED1}"/>
              </a:ext>
            </a:extLst>
          </p:cNvPr>
          <p:cNvSpPr txBox="1"/>
          <p:nvPr/>
        </p:nvSpPr>
        <p:spPr>
          <a:xfrm>
            <a:off x="653142" y="178813"/>
            <a:ext cx="10702653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А  для повного форматування символів текстового напису у вікні </a:t>
            </a:r>
            <a:r>
              <a:rPr lang="uk-UA" sz="3600" b="1" i="1" kern="0" dirty="0">
                <a:solidFill>
                  <a:srgbClr val="FF0000"/>
                </a:solidFill>
              </a:rPr>
              <a:t>Заповнення та штрих </a:t>
            </a:r>
            <a:r>
              <a:rPr lang="uk-UA" sz="3600" b="1" i="1" kern="0" dirty="0">
                <a:solidFill>
                  <a:srgbClr val="002060"/>
                </a:solidFill>
              </a:rPr>
              <a:t>з меню </a:t>
            </a:r>
            <a:r>
              <a:rPr lang="uk-UA" sz="3600" b="1" i="1" kern="0" dirty="0">
                <a:solidFill>
                  <a:srgbClr val="FF0000"/>
                </a:solidFill>
              </a:rPr>
              <a:t>Об’єкт</a:t>
            </a:r>
            <a:r>
              <a:rPr lang="uk-UA" sz="3600" b="1" i="1" kern="0" dirty="0">
                <a:solidFill>
                  <a:srgbClr val="002060"/>
                </a:solidFill>
              </a:rPr>
              <a:t> можна обрати параметри: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F9AC16-5932-4E28-8A2E-0DDCFC65A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52" y="2225617"/>
            <a:ext cx="3753493" cy="30045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C3D5B3-C73C-4B4B-8299-A55B8239CC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063" y="2775375"/>
            <a:ext cx="3830279" cy="3046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FB42D8-4441-4A16-AEBF-0830507D6A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6760" y="3632305"/>
            <a:ext cx="3703736" cy="29600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E4B30C98-6FF5-4A3F-8473-3CC828CF84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7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4FFB0F-CDD1-4DF1-A787-6996C31CC3ED}"/>
              </a:ext>
            </a:extLst>
          </p:cNvPr>
          <p:cNvSpPr txBox="1"/>
          <p:nvPr/>
        </p:nvSpPr>
        <p:spPr>
          <a:xfrm>
            <a:off x="240655" y="308489"/>
            <a:ext cx="11710689" cy="34163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До текстового напису можна застосувати й інші параметри. Наприклад, якщо під час редагування напису виконати команду  </a:t>
            </a:r>
            <a:r>
              <a:rPr lang="uk-UA" sz="3600" b="1" i="1" kern="0" dirty="0">
                <a:solidFill>
                  <a:srgbClr val="FF0000"/>
                </a:solidFill>
              </a:rPr>
              <a:t>Контур</a:t>
            </a:r>
            <a:r>
              <a:rPr lang="uk-UA" sz="3600" b="1" i="1" kern="0" dirty="0">
                <a:solidFill>
                  <a:srgbClr val="002060"/>
                </a:solidFill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</a:t>
            </a:r>
            <a:r>
              <a:rPr lang="uk-UA" sz="3600" b="1" i="1" kern="0" dirty="0">
                <a:solidFill>
                  <a:srgbClr val="FF0000"/>
                </a:solidFill>
              </a:rPr>
              <a:t>Зв’язане втягування</a:t>
            </a:r>
            <a:r>
              <a:rPr lang="uk-UA" sz="3600" b="1" i="1" kern="0" dirty="0">
                <a:solidFill>
                  <a:srgbClr val="002060"/>
                </a:solidFill>
              </a:rPr>
              <a:t>, обрати маркер втягування, то отримаємо художній текст, як, наприклад, на малюнку.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FC10B8-036F-41D4-8DF7-172685B7442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63337" y="4191029"/>
            <a:ext cx="9081060" cy="2114642"/>
          </a:xfrm>
          <a:prstGeom prst="rect">
            <a:avLst/>
          </a:prstGeom>
        </p:spPr>
      </p:pic>
      <p:pic>
        <p:nvPicPr>
          <p:cNvPr id="4" name="Рисунок 3">
            <a:hlinkClick r:id="rId3"/>
            <a:extLst>
              <a:ext uri="{FF2B5EF4-FFF2-40B4-BE49-F238E27FC236}">
                <a16:creationId xmlns:a16="http://schemas.microsoft.com/office/drawing/2014/main" id="{9BD506DD-278A-4AE2-9434-E99FD8F161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96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9CDAE0-345B-4CA0-BE95-E28E860003F1}"/>
              </a:ext>
            </a:extLst>
          </p:cNvPr>
          <p:cNvSpPr txBox="1"/>
          <p:nvPr/>
        </p:nvSpPr>
        <p:spPr>
          <a:xfrm>
            <a:off x="338042" y="195279"/>
            <a:ext cx="11515915" cy="286232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Щоб текст розміщувався вздовж кривої або контуру фігури, слід виділити текстовий напис і відповідний графічний об'єкт при </a:t>
            </a:r>
            <a:r>
              <a:rPr lang="uk-UA" sz="3600" b="1" i="1" kern="0" dirty="0" err="1">
                <a:solidFill>
                  <a:srgbClr val="002060"/>
                </a:solidFill>
              </a:rPr>
              <a:t>натисненій</a:t>
            </a:r>
            <a:r>
              <a:rPr lang="uk-UA" sz="3600" b="1" i="1" kern="0" dirty="0">
                <a:solidFill>
                  <a:srgbClr val="002060"/>
                </a:solidFill>
              </a:rPr>
              <a:t> клавіші </a:t>
            </a:r>
            <a:r>
              <a:rPr lang="en-US" sz="3600" b="1" i="1" kern="0" dirty="0">
                <a:solidFill>
                  <a:srgbClr val="FF0000"/>
                </a:solidFill>
              </a:rPr>
              <a:t>Shift</a:t>
            </a:r>
            <a:r>
              <a:rPr lang="en-US" sz="3600" b="1" i="1" kern="0" dirty="0">
                <a:solidFill>
                  <a:srgbClr val="002060"/>
                </a:solidFill>
              </a:rPr>
              <a:t> </a:t>
            </a:r>
            <a:r>
              <a:rPr lang="uk-UA" sz="3600" b="1" i="1" kern="0" dirty="0">
                <a:solidFill>
                  <a:srgbClr val="002060"/>
                </a:solidFill>
              </a:rPr>
              <a:t>та виконати вказівку </a:t>
            </a:r>
            <a:r>
              <a:rPr lang="uk-UA" sz="3600" b="1" i="1" kern="0" dirty="0">
                <a:solidFill>
                  <a:srgbClr val="FF0000"/>
                </a:solidFill>
              </a:rPr>
              <a:t>Текст</a:t>
            </a:r>
            <a:r>
              <a:rPr lang="uk-UA" sz="3600" b="1" i="1" kern="0" dirty="0">
                <a:solidFill>
                  <a:srgbClr val="002060"/>
                </a:solidFill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</a:t>
            </a:r>
            <a:r>
              <a:rPr lang="uk-UA" sz="3600" b="1" i="1" kern="0" dirty="0">
                <a:solidFill>
                  <a:srgbClr val="FF0000"/>
                </a:solidFill>
              </a:rPr>
              <a:t>Розмістити по контуру</a:t>
            </a:r>
            <a:r>
              <a:rPr lang="uk-UA" sz="3600" b="1" i="1" kern="0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E4FBF4-D501-434A-B735-19B21107A2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003" y="4123808"/>
            <a:ext cx="7674520" cy="2451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трелка: влево 3">
            <a:extLst>
              <a:ext uri="{FF2B5EF4-FFF2-40B4-BE49-F238E27FC236}">
                <a16:creationId xmlns:a16="http://schemas.microsoft.com/office/drawing/2014/main" id="{F95B3736-96E8-441E-9865-85FB4A829700}"/>
              </a:ext>
            </a:extLst>
          </p:cNvPr>
          <p:cNvSpPr/>
          <p:nvPr/>
        </p:nvSpPr>
        <p:spPr>
          <a:xfrm rot="19556050">
            <a:off x="2748637" y="3495600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трелка: влево 4">
            <a:extLst>
              <a:ext uri="{FF2B5EF4-FFF2-40B4-BE49-F238E27FC236}">
                <a16:creationId xmlns:a16="http://schemas.microsoft.com/office/drawing/2014/main" id="{B173C9A5-14A1-41F6-A344-F603821A03C5}"/>
              </a:ext>
            </a:extLst>
          </p:cNvPr>
          <p:cNvSpPr/>
          <p:nvPr/>
        </p:nvSpPr>
        <p:spPr>
          <a:xfrm rot="19556050">
            <a:off x="5069718" y="5527503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CCE9B807-91ED-45B6-8AED-0F7300AE7E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6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907267-CD6C-46D4-AC0F-23408E688BF2}"/>
              </a:ext>
            </a:extLst>
          </p:cNvPr>
          <p:cNvSpPr txBox="1"/>
          <p:nvPr/>
        </p:nvSpPr>
        <p:spPr>
          <a:xfrm>
            <a:off x="201467" y="260407"/>
            <a:ext cx="11789066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Для оформлення текстового блоку текст треба ввести в один рядок, виділити текстовий об'єкт і об'єкт, у який цей текст буде вміщено, і вибрати команду </a:t>
            </a:r>
            <a:r>
              <a:rPr lang="uk-UA" sz="3600" b="1" i="1" kern="0" dirty="0">
                <a:solidFill>
                  <a:srgbClr val="FF0000"/>
                </a:solidFill>
              </a:rPr>
              <a:t>Текст</a:t>
            </a:r>
            <a:r>
              <a:rPr lang="uk-UA" sz="3600" b="1" i="1" kern="0" dirty="0">
                <a:solidFill>
                  <a:srgbClr val="002060"/>
                </a:solidFill>
              </a:rPr>
              <a:t> </a:t>
            </a:r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</a:t>
            </a:r>
            <a:r>
              <a:rPr lang="uk-UA" sz="3600" b="1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Огорнути в рамку</a:t>
            </a:r>
            <a:endParaRPr lang="uk-UA" sz="3600" b="1" i="1" kern="0" dirty="0">
              <a:solidFill>
                <a:srgbClr val="FF000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E58901-B78C-4E00-BFD3-8F56A6235AF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47526" y="2601140"/>
            <a:ext cx="4246943" cy="3996453"/>
          </a:xfrm>
          <a:prstGeom prst="rect">
            <a:avLst/>
          </a:prstGeom>
        </p:spPr>
      </p:pic>
      <p:pic>
        <p:nvPicPr>
          <p:cNvPr id="4" name="Рисунок 3">
            <a:hlinkClick r:id="rId3"/>
            <a:extLst>
              <a:ext uri="{FF2B5EF4-FFF2-40B4-BE49-F238E27FC236}">
                <a16:creationId xmlns:a16="http://schemas.microsoft.com/office/drawing/2014/main" id="{642958DD-09D3-4DFC-A71E-C5CBBED124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5">
            <a:extLst>
              <a:ext uri="{FF2B5EF4-FFF2-40B4-BE49-F238E27FC236}">
                <a16:creationId xmlns:a16="http://schemas.microsoft.com/office/drawing/2014/main" id="{4368BC1D-A625-4A70-9EB9-F9ECCDD6EBE7}"/>
              </a:ext>
            </a:extLst>
          </p:cNvPr>
          <p:cNvSpPr/>
          <p:nvPr/>
        </p:nvSpPr>
        <p:spPr>
          <a:xfrm>
            <a:off x="923289" y="1756080"/>
            <a:ext cx="2947671" cy="19659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0000"/>
                </a:solidFill>
              </a:rPr>
              <a:t>Текст </a:t>
            </a: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</a:t>
            </a:r>
            <a:r>
              <a:rPr lang="uk-UA" sz="2800" b="1" i="1" kern="0" dirty="0">
                <a:solidFill>
                  <a:srgbClr val="FF0000"/>
                </a:solidFill>
              </a:rPr>
              <a:t>Відокремити від контуру</a:t>
            </a:r>
          </a:p>
        </p:txBody>
      </p:sp>
      <p:sp>
        <p:nvSpPr>
          <p:cNvPr id="3" name="Прямокутник 7">
            <a:extLst>
              <a:ext uri="{FF2B5EF4-FFF2-40B4-BE49-F238E27FC236}">
                <a16:creationId xmlns:a16="http://schemas.microsoft.com/office/drawing/2014/main" id="{0C6D392A-BD60-40C8-8B3D-ED21DD8773CA}"/>
              </a:ext>
            </a:extLst>
          </p:cNvPr>
          <p:cNvSpPr/>
          <p:nvPr/>
        </p:nvSpPr>
        <p:spPr>
          <a:xfrm>
            <a:off x="923289" y="4447901"/>
            <a:ext cx="2947671" cy="19659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0000"/>
                </a:solidFill>
              </a:rPr>
              <a:t>Текст</a:t>
            </a: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</a:t>
            </a:r>
            <a:r>
              <a:rPr lang="uk-UA" sz="2800" b="1" i="1" kern="0" dirty="0">
                <a:solidFill>
                  <a:srgbClr val="FF0000"/>
                </a:solidFill>
              </a:rPr>
              <a:t>Вийняти з рамки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5CB239-F861-4C72-9C46-75E79F4E5303}"/>
              </a:ext>
            </a:extLst>
          </p:cNvPr>
          <p:cNvSpPr txBox="1"/>
          <p:nvPr/>
        </p:nvSpPr>
        <p:spPr>
          <a:xfrm>
            <a:off x="210266" y="311617"/>
            <a:ext cx="1169435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Можна повернути його до початкового вигляду текстового напису.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1CE7E7-5CCD-47B5-B294-146FABA4C1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4480" y="1757111"/>
            <a:ext cx="5594880" cy="3141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трелка: влево 5">
            <a:extLst>
              <a:ext uri="{FF2B5EF4-FFF2-40B4-BE49-F238E27FC236}">
                <a16:creationId xmlns:a16="http://schemas.microsoft.com/office/drawing/2014/main" id="{8A78EDBA-27F2-4CEC-8E11-41380795A19F}"/>
              </a:ext>
            </a:extLst>
          </p:cNvPr>
          <p:cNvSpPr/>
          <p:nvPr/>
        </p:nvSpPr>
        <p:spPr>
          <a:xfrm rot="12212992">
            <a:off x="3825274" y="3124198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трелка: влево 6">
            <a:extLst>
              <a:ext uri="{FF2B5EF4-FFF2-40B4-BE49-F238E27FC236}">
                <a16:creationId xmlns:a16="http://schemas.microsoft.com/office/drawing/2014/main" id="{C5A124F8-83BF-41A2-B2BD-DEE3F3E3BC68}"/>
              </a:ext>
            </a:extLst>
          </p:cNvPr>
          <p:cNvSpPr/>
          <p:nvPr/>
        </p:nvSpPr>
        <p:spPr>
          <a:xfrm rot="8814858">
            <a:off x="3846336" y="4370635"/>
            <a:ext cx="1207091" cy="6096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F7AFD2C8-8F8F-4745-9AF5-B5FDBB8B6C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78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F259AA-B997-4A8D-BDD1-95B0AF173B90}"/>
              </a:ext>
            </a:extLst>
          </p:cNvPr>
          <p:cNvSpPr txBox="1"/>
          <p:nvPr/>
        </p:nvSpPr>
        <p:spPr>
          <a:xfrm>
            <a:off x="252639" y="247529"/>
            <a:ext cx="11686721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У середовищі графічного редактора  </a:t>
            </a:r>
            <a:r>
              <a:rPr lang="en-US" sz="3600" b="1" i="1" kern="0" dirty="0">
                <a:solidFill>
                  <a:srgbClr val="002060"/>
                </a:solidFill>
              </a:rPr>
              <a:t>Inkscape </a:t>
            </a:r>
            <a:r>
              <a:rPr lang="uk-UA" sz="3600" b="1" i="1" kern="0" dirty="0">
                <a:solidFill>
                  <a:srgbClr val="002060"/>
                </a:solidFill>
              </a:rPr>
              <a:t>можна: </a:t>
            </a:r>
          </a:p>
        </p:txBody>
      </p:sp>
      <p:sp>
        <p:nvSpPr>
          <p:cNvPr id="3" name="Прямокутник 5">
            <a:extLst>
              <a:ext uri="{FF2B5EF4-FFF2-40B4-BE49-F238E27FC236}">
                <a16:creationId xmlns:a16="http://schemas.microsoft.com/office/drawing/2014/main" id="{129477F6-70C1-43B3-8823-2BFB1498F30A}"/>
              </a:ext>
            </a:extLst>
          </p:cNvPr>
          <p:cNvSpPr/>
          <p:nvPr/>
        </p:nvSpPr>
        <p:spPr>
          <a:xfrm>
            <a:off x="322307" y="1155117"/>
            <a:ext cx="3579133" cy="15908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0000"/>
                </a:solidFill>
              </a:rPr>
              <a:t>змінювати відстані між літерами</a:t>
            </a:r>
          </a:p>
        </p:txBody>
      </p:sp>
      <p:sp>
        <p:nvSpPr>
          <p:cNvPr id="4" name="Прямокутник 7">
            <a:extLst>
              <a:ext uri="{FF2B5EF4-FFF2-40B4-BE49-F238E27FC236}">
                <a16:creationId xmlns:a16="http://schemas.microsoft.com/office/drawing/2014/main" id="{4528CD77-27B7-45A5-A1A2-389B4232B0B0}"/>
              </a:ext>
            </a:extLst>
          </p:cNvPr>
          <p:cNvSpPr/>
          <p:nvPr/>
        </p:nvSpPr>
        <p:spPr>
          <a:xfrm>
            <a:off x="4378379" y="2188327"/>
            <a:ext cx="3579133" cy="15908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0000"/>
                </a:solidFill>
              </a:rPr>
              <a:t>змінювати нахил літер</a:t>
            </a:r>
          </a:p>
        </p:txBody>
      </p:sp>
      <p:sp>
        <p:nvSpPr>
          <p:cNvPr id="5" name="Прямокутник 8">
            <a:extLst>
              <a:ext uri="{FF2B5EF4-FFF2-40B4-BE49-F238E27FC236}">
                <a16:creationId xmlns:a16="http://schemas.microsoft.com/office/drawing/2014/main" id="{65DA80E6-D059-4BA5-868C-06B48CA2FDC1}"/>
              </a:ext>
            </a:extLst>
          </p:cNvPr>
          <p:cNvSpPr/>
          <p:nvPr/>
        </p:nvSpPr>
        <p:spPr>
          <a:xfrm>
            <a:off x="8199230" y="1155117"/>
            <a:ext cx="3670463" cy="15908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0000"/>
                </a:solidFill>
              </a:rPr>
              <a:t>розміщувати літери на різній висоті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ADB007-82BA-4F09-8930-0ECEA43E8302}"/>
              </a:ext>
            </a:extLst>
          </p:cNvPr>
          <p:cNvSpPr txBox="1"/>
          <p:nvPr/>
        </p:nvSpPr>
        <p:spPr>
          <a:xfrm>
            <a:off x="252638" y="4112001"/>
            <a:ext cx="11686721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600" b="1" i="1" kern="0" dirty="0">
                <a:solidFill>
                  <a:srgbClr val="002060"/>
                </a:solidFill>
              </a:rPr>
              <a:t>Для цього в текстовому написі текстовий курсор встановлюють перед літерою, до якої будуть застосовувати ефект, і використовують різні комбінації клавіш.</a:t>
            </a:r>
          </a:p>
        </p:txBody>
      </p:sp>
      <p:pic>
        <p:nvPicPr>
          <p:cNvPr id="7" name="Рисунок 6">
            <a:hlinkClick r:id="rId2"/>
            <a:extLst>
              <a:ext uri="{FF2B5EF4-FFF2-40B4-BE49-F238E27FC236}">
                <a16:creationId xmlns:a16="http://schemas.microsoft.com/office/drawing/2014/main" id="{BB85B3F4-1C41-4317-9C3D-0AC784694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264" y="604963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2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263</Words>
  <Application>Microsoft Office PowerPoint</Application>
  <PresentationFormat>Широкоэкранный</PresentationFormat>
  <Paragraphs>19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a_AlbionicTitulInfl</vt:lpstr>
      <vt:lpstr>a_Assuan</vt:lpstr>
      <vt:lpstr>Arial</vt:lpstr>
      <vt:lpstr>Calibri</vt:lpstr>
      <vt:lpstr>Calibri Light</vt:lpstr>
      <vt:lpstr>Symbol</vt:lpstr>
      <vt:lpstr>Times New Roman</vt:lpstr>
      <vt:lpstr>Тема Office</vt:lpstr>
      <vt:lpstr>Робота з текстом в редакторі Inkscape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Робота з текстом в Inkscape</dc:title>
  <dc:creator>Вчитель</dc:creator>
  <cp:lastModifiedBy>User</cp:lastModifiedBy>
  <cp:revision>23</cp:revision>
  <dcterms:created xsi:type="dcterms:W3CDTF">2022-05-03T06:21:37Z</dcterms:created>
  <dcterms:modified xsi:type="dcterms:W3CDTF">2022-05-05T18:53:08Z</dcterms:modified>
</cp:coreProperties>
</file>