
<file path=[Content_Types].xml><?xml version="1.0" encoding="utf-8"?>
<Types xmlns="http://schemas.openxmlformats.org/package/2006/content-types">
  <Default Extension="jpeg" ContentType="image/jpeg"/>
  <Default Extension="jpg" ContentType="image/jpeg"/>
  <Default Extension="mp4" ContentType="video/mp4"/>
  <Default Extension="png" ContentType="image/png"/>
  <Default Extension="rels" ContentType="application/vnd.openxmlformats-package.relationships+xml"/>
  <Default Extension="wdp" ContentType="image/vnd.ms-photo"/>
  <Default Extension="xml" ContentType="application/xml"/>
  <Override PartName="/ppt/presentation.xml" ContentType="application/vnd.openxmlformats-officedocument.presentationml.presentation.main+xml"/>
  <Override PartName="/ppt/slideMasters/slideMaster1.xml" ContentType="application/vnd.openxmlformats-officedocument.presentationml.slideMaster+xml"/>
  <Override PartName="/ppt/slides/slide1.xml" ContentType="application/vnd.openxmlformats-officedocument.presentationml.slide+xml"/>
  <Override PartName="/ppt/slides/slide2.xml" ContentType="application/vnd.openxmlformats-officedocument.presentationml.slide+xml"/>
  <Override PartName="/ppt/slides/slide3.xml" ContentType="application/vnd.openxmlformats-officedocument.presentationml.slide+xml"/>
  <Override PartName="/ppt/slides/slide4.xml" ContentType="application/vnd.openxmlformats-officedocument.presentationml.slide+xml"/>
  <Override PartName="/ppt/slides/slide5.xml" ContentType="application/vnd.openxmlformats-officedocument.presentationml.slide+xml"/>
  <Override PartName="/ppt/slides/slide6.xml" ContentType="application/vnd.openxmlformats-officedocument.presentationml.slide+xml"/>
  <Override PartName="/ppt/presProps.xml" ContentType="application/vnd.openxmlformats-officedocument.presentationml.presProps+xml"/>
  <Override PartName="/ppt/viewProps.xml" ContentType="application/vnd.openxmlformats-officedocument.presentationml.viewProps+xml"/>
  <Override PartName="/ppt/theme/theme1.xml" ContentType="application/vnd.openxmlformats-officedocument.theme+xml"/>
  <Override PartName="/ppt/tableStyles.xml" ContentType="application/vnd.openxmlformats-officedocument.presentationml.tableStyles+xml"/>
  <Override PartName="/ppt/slideLayouts/slideLayout1.xml" ContentType="application/vnd.openxmlformats-officedocument.presentationml.slideLayout+xml"/>
  <Override PartName="/ppt/slideLayouts/slideLayout2.xml" ContentType="application/vnd.openxmlformats-officedocument.presentationml.slideLayout+xml"/>
  <Override PartName="/ppt/slideLayouts/slideLayout3.xml" ContentType="application/vnd.openxmlformats-officedocument.presentationml.slideLayout+xml"/>
  <Override PartName="/ppt/slideLayouts/slideLayout4.xml" ContentType="application/vnd.openxmlformats-officedocument.presentationml.slideLayout+xml"/>
  <Override PartName="/ppt/slideLayouts/slideLayout5.xml" ContentType="application/vnd.openxmlformats-officedocument.presentationml.slideLayout+xml"/>
  <Override PartName="/ppt/slideLayouts/slideLayout6.xml" ContentType="application/vnd.openxmlformats-officedocument.presentationml.slideLayout+xml"/>
  <Override PartName="/ppt/slideLayouts/slideLayout7.xml" ContentType="application/vnd.openxmlformats-officedocument.presentationml.slideLayout+xml"/>
  <Override PartName="/ppt/slideLayouts/slideLayout8.xml" ContentType="application/vnd.openxmlformats-officedocument.presentationml.slideLayout+xml"/>
  <Override PartName="/ppt/slideLayouts/slideLayout9.xml" ContentType="application/vnd.openxmlformats-officedocument.presentationml.slideLayout+xml"/>
  <Override PartName="/ppt/slideLayouts/slideLayout10.xml" ContentType="application/vnd.openxmlformats-officedocument.presentationml.slideLayout+xml"/>
  <Override PartName="/ppt/slideLayouts/slideLayout11.xml" ContentType="application/vnd.openxmlformats-officedocument.presentationml.slideLayout+xml"/>
  <Override PartName="/docProps/core.xml" ContentType="application/vnd.openxmlformats-package.core-properties+xml"/>
  <Override PartName="/docProps/app.xml" ContentType="application/vnd.openxmlformats-officedocument.extended-properties+xml"/>
</Types>
</file>

<file path=_rels/.rels><?xml version="1.0" encoding="UTF-8" standalone="yes"?>
<Relationships xmlns="http://schemas.openxmlformats.org/package/2006/relationships"><Relationship Id="rId3" Type="http://schemas.openxmlformats.org/package/2006/relationships/metadata/core-properties" Target="docProps/core.xml"/><Relationship Id="rId2" Type="http://schemas.openxmlformats.org/package/2006/relationships/metadata/thumbnail" Target="docProps/thumbnail.jpeg"/><Relationship Id="rId1" Type="http://schemas.openxmlformats.org/officeDocument/2006/relationships/officeDocument" Target="ppt/presentation.xml"/><Relationship Id="rId4" Type="http://schemas.openxmlformats.org/officeDocument/2006/relationships/extended-properties" Target="docProps/app.xml"/></Relationships>
</file>

<file path=ppt/presentation.xml><?xml version="1.0" encoding="utf-8"?>
<p:presentation xmlns:a="http://schemas.openxmlformats.org/drawingml/2006/main" xmlns:r="http://schemas.openxmlformats.org/officeDocument/2006/relationships" xmlns:p="http://schemas.openxmlformats.org/presentationml/2006/main" saveSubsetFonts="1">
  <p:sldMasterIdLst>
    <p:sldMasterId id="2147483648" r:id="rId1"/>
  </p:sldMasterIdLst>
  <p:sldIdLst>
    <p:sldId id="287" r:id="rId2"/>
    <p:sldId id="286" r:id="rId3"/>
    <p:sldId id="313" r:id="rId4"/>
    <p:sldId id="265" r:id="rId5"/>
    <p:sldId id="314" r:id="rId6"/>
    <p:sldId id="321" r:id="rId7"/>
  </p:sldIdLst>
  <p:sldSz cx="12192000" cy="6858000"/>
  <p:notesSz cx="6858000" cy="9144000"/>
  <p:defaultTextStyle>
    <a:defPPr>
      <a:defRPr lang="ru-RU"/>
    </a:defPPr>
    <a:lvl1pPr marL="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1pPr>
    <a:lvl2pPr marL="4572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2pPr>
    <a:lvl3pPr marL="9144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3pPr>
    <a:lvl4pPr marL="13716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4pPr>
    <a:lvl5pPr marL="18288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5pPr>
    <a:lvl6pPr marL="22860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6pPr>
    <a:lvl7pPr marL="27432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7pPr>
    <a:lvl8pPr marL="32004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8pPr>
    <a:lvl9pPr marL="36576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9pPr>
  </p:defaultTextStyle>
  <p:extLst>
    <p:ext uri="{EFAFB233-063F-42B5-8137-9DF3F51BA10A}">
      <p15:sldGuideLst xmlns:p15="http://schemas.microsoft.com/office/powerpoint/2012/main"/>
    </p:ext>
  </p:extLst>
</p:presentation>
</file>

<file path=ppt/presProps.xml><?xml version="1.0" encoding="utf-8"?>
<p:presentationPr xmlns:a="http://schemas.openxmlformats.org/drawingml/2006/main" xmlns:r="http://schemas.openxmlformats.org/officeDocument/2006/relationships" xmlns:p="http://schemas.openxmlformats.org/presentationml/2006/main">
  <p:clrMru>
    <a:srgbClr val="D9C7E1"/>
    <a:srgbClr val="3333FF"/>
    <a:srgbClr val="3333CC"/>
  </p:clrMru>
  <p:extLst>
    <p:ext uri="{E76CE94A-603C-4142-B9EB-6D1370010A27}">
      <p14:discardImageEditData xmlns:p14="http://schemas.microsoft.com/office/powerpoint/2010/main" val="0"/>
    </p:ext>
    <p:ext uri="{D31A062A-798A-4329-ABDD-BBA856620510}">
      <p14:defaultImageDpi xmlns:p14="http://schemas.microsoft.com/office/powerpoint/2010/main" val="32767"/>
    </p:ext>
    <p:ext uri="{FD5EFAAD-0ECE-453E-9831-46B23BE46B34}">
      <p15:chartTrackingRefBased xmlns:p15="http://schemas.microsoft.com/office/powerpoint/2012/main" val="1"/>
    </p:ext>
  </p:extLst>
</p:presentationPr>
</file>

<file path=ppt/tableStyles.xml><?xml version="1.0" encoding="utf-8"?>
<a:tblStyleLst xmlns:a="http://schemas.openxmlformats.org/drawingml/2006/main" def="{5C22544A-7EE6-4342-B048-85BDC9FD1C3A}"/>
</file>

<file path=ppt/viewProps.xml><?xml version="1.0" encoding="utf-8"?>
<p:viewPr xmlns:a="http://schemas.openxmlformats.org/drawingml/2006/main" xmlns:r="http://schemas.openxmlformats.org/officeDocument/2006/relationships" xmlns:p="http://schemas.openxmlformats.org/presentationml/2006/main">
  <p:normalViewPr horzBarState="maximized">
    <p:restoredLeft sz="15987" autoAdjust="0"/>
    <p:restoredTop sz="94660"/>
  </p:normalViewPr>
  <p:slideViewPr>
    <p:cSldViewPr snapToGrid="0">
      <p:cViewPr varScale="1">
        <p:scale>
          <a:sx n="110" d="100"/>
          <a:sy n="110" d="100"/>
        </p:scale>
        <p:origin x="492" y="108"/>
      </p:cViewPr>
      <p:guideLst/>
    </p:cSldViewPr>
  </p:slideViewPr>
  <p:notesTextViewPr>
    <p:cViewPr>
      <p:scale>
        <a:sx n="1" d="1"/>
        <a:sy n="1" d="1"/>
      </p:scale>
      <p:origin x="0" y="0"/>
    </p:cViewPr>
  </p:notesTextViewPr>
  <p:gridSpacing cx="72008" cy="72008"/>
</p:viewPr>
</file>

<file path=ppt/_rels/presentation.xml.rels><?xml version="1.0" encoding="UTF-8" standalone="yes"?>
<Relationships xmlns="http://schemas.openxmlformats.org/package/2006/relationships"><Relationship Id="rId8" Type="http://schemas.openxmlformats.org/officeDocument/2006/relationships/presProps" Target="presProps.xml"/><Relationship Id="rId3" Type="http://schemas.openxmlformats.org/officeDocument/2006/relationships/slide" Target="slides/slide2.xml"/><Relationship Id="rId7" Type="http://schemas.openxmlformats.org/officeDocument/2006/relationships/slide" Target="slides/slide6.xml"/><Relationship Id="rId2" Type="http://schemas.openxmlformats.org/officeDocument/2006/relationships/slide" Target="slides/slide1.xml"/><Relationship Id="rId1" Type="http://schemas.openxmlformats.org/officeDocument/2006/relationships/slideMaster" Target="slideMasters/slideMaster1.xml"/><Relationship Id="rId6" Type="http://schemas.openxmlformats.org/officeDocument/2006/relationships/slide" Target="slides/slide5.xml"/><Relationship Id="rId11" Type="http://schemas.openxmlformats.org/officeDocument/2006/relationships/tableStyles" Target="tableStyles.xml"/><Relationship Id="rId5" Type="http://schemas.openxmlformats.org/officeDocument/2006/relationships/slide" Target="slides/slide4.xml"/><Relationship Id="rId10" Type="http://schemas.openxmlformats.org/officeDocument/2006/relationships/theme" Target="theme/theme1.xml"/><Relationship Id="rId4" Type="http://schemas.openxmlformats.org/officeDocument/2006/relationships/slide" Target="slides/slide3.xml"/><Relationship Id="rId9" Type="http://schemas.openxmlformats.org/officeDocument/2006/relationships/viewProps" Target="viewProps.xml"/></Relationships>
</file>

<file path=ppt/slideLayouts/_rels/slideLayout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2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3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4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5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6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7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8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9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0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slideLayout1.xml><?xml version="1.0" encoding="utf-8"?>
<p:sldLayout xmlns:a="http://schemas.openxmlformats.org/drawingml/2006/main" xmlns:r="http://schemas.openxmlformats.org/officeDocument/2006/relationships" xmlns:p="http://schemas.openxmlformats.org/presentationml/2006/main" type="title" preserve="1">
  <p:cSld name="Титульный слайд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>
            <a:extLst>
              <a:ext uri="{FF2B5EF4-FFF2-40B4-BE49-F238E27FC236}">
                <a16:creationId xmlns:a16="http://schemas.microsoft.com/office/drawing/2014/main" id="{C0A02CDF-A1F9-447A-90F4-0275E444564F}"/>
              </a:ext>
            </a:extLst>
          </p:cNvPr>
          <p:cNvSpPr>
            <a:spLocks noGrp="1"/>
          </p:cNvSpPr>
          <p:nvPr>
            <p:ph type="ctrTitle"/>
          </p:nvPr>
        </p:nvSpPr>
        <p:spPr>
          <a:xfrm>
            <a:off x="1524000" y="1122363"/>
            <a:ext cx="9144000" cy="2387600"/>
          </a:xfrm>
        </p:spPr>
        <p:txBody>
          <a:bodyPr anchor="b"/>
          <a:lstStyle>
            <a:lvl1pPr algn="ctr">
              <a:defRPr sz="6000"/>
            </a:lvl1pPr>
          </a:lstStyle>
          <a:p>
            <a:r>
              <a:rPr lang="ru-RU"/>
              <a:t>Образец заголовка</a:t>
            </a:r>
          </a:p>
        </p:txBody>
      </p:sp>
      <p:sp>
        <p:nvSpPr>
          <p:cNvPr id="3" name="Подзаголовок 2">
            <a:extLst>
              <a:ext uri="{FF2B5EF4-FFF2-40B4-BE49-F238E27FC236}">
                <a16:creationId xmlns:a16="http://schemas.microsoft.com/office/drawing/2014/main" id="{3B4B4328-EB7B-4844-99C9-2354F7F319F6}"/>
              </a:ext>
            </a:extLst>
          </p:cNvPr>
          <p:cNvSpPr>
            <a:spLocks noGrp="1"/>
          </p:cNvSpPr>
          <p:nvPr>
            <p:ph type="subTitle" idx="1"/>
          </p:nvPr>
        </p:nvSpPr>
        <p:spPr>
          <a:xfrm>
            <a:off x="1524000" y="3602038"/>
            <a:ext cx="9144000" cy="1655762"/>
          </a:xfrm>
        </p:spPr>
        <p:txBody>
          <a:bodyPr/>
          <a:lstStyle>
            <a:lvl1pPr marL="0" indent="0" algn="ctr">
              <a:buNone/>
              <a:defRPr sz="2400"/>
            </a:lvl1pPr>
            <a:lvl2pPr marL="457200" indent="0" algn="ctr">
              <a:buNone/>
              <a:defRPr sz="2000"/>
            </a:lvl2pPr>
            <a:lvl3pPr marL="914400" indent="0" algn="ctr">
              <a:buNone/>
              <a:defRPr sz="1800"/>
            </a:lvl3pPr>
            <a:lvl4pPr marL="1371600" indent="0" algn="ctr">
              <a:buNone/>
              <a:defRPr sz="1600"/>
            </a:lvl4pPr>
            <a:lvl5pPr marL="1828800" indent="0" algn="ctr">
              <a:buNone/>
              <a:defRPr sz="1600"/>
            </a:lvl5pPr>
            <a:lvl6pPr marL="2286000" indent="0" algn="ctr">
              <a:buNone/>
              <a:defRPr sz="1600"/>
            </a:lvl6pPr>
            <a:lvl7pPr marL="2743200" indent="0" algn="ctr">
              <a:buNone/>
              <a:defRPr sz="1600"/>
            </a:lvl7pPr>
            <a:lvl8pPr marL="3200400" indent="0" algn="ctr">
              <a:buNone/>
              <a:defRPr sz="1600"/>
            </a:lvl8pPr>
            <a:lvl9pPr marL="3657600" indent="0" algn="ctr">
              <a:buNone/>
              <a:defRPr sz="1600"/>
            </a:lvl9pPr>
          </a:lstStyle>
          <a:p>
            <a:r>
              <a:rPr lang="ru-RU"/>
              <a:t>Образец подзаголовка</a:t>
            </a:r>
          </a:p>
        </p:txBody>
      </p:sp>
      <p:sp>
        <p:nvSpPr>
          <p:cNvPr id="4" name="Дата 3">
            <a:extLst>
              <a:ext uri="{FF2B5EF4-FFF2-40B4-BE49-F238E27FC236}">
                <a16:creationId xmlns:a16="http://schemas.microsoft.com/office/drawing/2014/main" id="{AC9A01B4-13A2-4710-9949-CB1D54E6818B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68807D80-1473-449E-BD02-A2996A395E51}" type="datetimeFigureOut">
              <a:rPr lang="ru-RU" smtClean="0"/>
              <a:t>13.11.2022</a:t>
            </a:fld>
            <a:endParaRPr lang="ru-RU"/>
          </a:p>
        </p:txBody>
      </p:sp>
      <p:sp>
        <p:nvSpPr>
          <p:cNvPr id="5" name="Нижний колонтитул 4">
            <a:extLst>
              <a:ext uri="{FF2B5EF4-FFF2-40B4-BE49-F238E27FC236}">
                <a16:creationId xmlns:a16="http://schemas.microsoft.com/office/drawing/2014/main" id="{87668162-F6C6-4ED3-A0A6-2DA43D6E7700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ru-RU"/>
          </a:p>
        </p:txBody>
      </p:sp>
      <p:sp>
        <p:nvSpPr>
          <p:cNvPr id="6" name="Номер слайда 5">
            <a:extLst>
              <a:ext uri="{FF2B5EF4-FFF2-40B4-BE49-F238E27FC236}">
                <a16:creationId xmlns:a16="http://schemas.microsoft.com/office/drawing/2014/main" id="{A77D9541-7139-4BC6-B477-24CF123D36B4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B3439780-2C36-4DDA-B9C7-0D5677F51F6E}" type="slidenum">
              <a:rPr lang="ru-RU" smtClean="0"/>
              <a:t>‹№›</a:t>
            </a:fld>
            <a:endParaRPr lang="ru-RU"/>
          </a:p>
        </p:txBody>
      </p:sp>
    </p:spTree>
    <p:extLst>
      <p:ext uri="{BB962C8B-B14F-4D97-AF65-F5344CB8AC3E}">
        <p14:creationId xmlns:p14="http://schemas.microsoft.com/office/powerpoint/2010/main" val="2155537983"/>
      </p:ext>
    </p:extLst>
  </p:cSld>
  <p:clrMapOvr>
    <a:masterClrMapping/>
  </p:clrMapOvr>
  <p:transition spd="slow">
    <p:wipe/>
  </p:transition>
</p:sldLayout>
</file>

<file path=ppt/slideLayouts/slideLayout2.xml><?xml version="1.0" encoding="utf-8"?>
<p:sldLayout xmlns:a="http://schemas.openxmlformats.org/drawingml/2006/main" xmlns:r="http://schemas.openxmlformats.org/officeDocument/2006/relationships" xmlns:p="http://schemas.openxmlformats.org/presentationml/2006/main" type="obj" preserve="1">
  <p:cSld name="Заголовок и объект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>
            <a:extLst>
              <a:ext uri="{FF2B5EF4-FFF2-40B4-BE49-F238E27FC236}">
                <a16:creationId xmlns:a16="http://schemas.microsoft.com/office/drawing/2014/main" id="{1FA6AFBE-7C2F-49C5-82FA-DBCE808179E6}"/>
              </a:ext>
            </a:extLst>
          </p:cNvPr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ru-RU"/>
              <a:t>Образец заголовка</a:t>
            </a:r>
          </a:p>
        </p:txBody>
      </p:sp>
      <p:sp>
        <p:nvSpPr>
          <p:cNvPr id="3" name="Объект 2">
            <a:extLst>
              <a:ext uri="{FF2B5EF4-FFF2-40B4-BE49-F238E27FC236}">
                <a16:creationId xmlns:a16="http://schemas.microsoft.com/office/drawing/2014/main" id="{D48B4602-3D07-4028-9F9E-F0B68065DF9F}"/>
              </a:ext>
            </a:extLst>
          </p:cNvPr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pPr lvl="0"/>
            <a:r>
              <a:rPr lang="ru-RU"/>
              <a:t>Образец текста</a:t>
            </a:r>
          </a:p>
          <a:p>
            <a:pPr lvl="1"/>
            <a:r>
              <a:rPr lang="ru-RU"/>
              <a:t>Второй уровень</a:t>
            </a:r>
          </a:p>
          <a:p>
            <a:pPr lvl="2"/>
            <a:r>
              <a:rPr lang="ru-RU"/>
              <a:t>Третий уровень</a:t>
            </a:r>
          </a:p>
          <a:p>
            <a:pPr lvl="3"/>
            <a:r>
              <a:rPr lang="ru-RU"/>
              <a:t>Четвертый уровень</a:t>
            </a:r>
          </a:p>
          <a:p>
            <a:pPr lvl="4"/>
            <a:r>
              <a:rPr lang="ru-RU"/>
              <a:t>Пятый уровень</a:t>
            </a:r>
          </a:p>
        </p:txBody>
      </p:sp>
      <p:sp>
        <p:nvSpPr>
          <p:cNvPr id="4" name="Дата 3">
            <a:extLst>
              <a:ext uri="{FF2B5EF4-FFF2-40B4-BE49-F238E27FC236}">
                <a16:creationId xmlns:a16="http://schemas.microsoft.com/office/drawing/2014/main" id="{00DBCC79-198E-4BC1-A997-92887185BB08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68807D80-1473-449E-BD02-A2996A395E51}" type="datetimeFigureOut">
              <a:rPr lang="ru-RU" smtClean="0"/>
              <a:t>13.11.2022</a:t>
            </a:fld>
            <a:endParaRPr lang="ru-RU"/>
          </a:p>
        </p:txBody>
      </p:sp>
      <p:sp>
        <p:nvSpPr>
          <p:cNvPr id="5" name="Нижний колонтитул 4">
            <a:extLst>
              <a:ext uri="{FF2B5EF4-FFF2-40B4-BE49-F238E27FC236}">
                <a16:creationId xmlns:a16="http://schemas.microsoft.com/office/drawing/2014/main" id="{5EC257A4-C855-40B1-AE65-B1B8E420142C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ru-RU"/>
          </a:p>
        </p:txBody>
      </p:sp>
      <p:sp>
        <p:nvSpPr>
          <p:cNvPr id="6" name="Номер слайда 5">
            <a:extLst>
              <a:ext uri="{FF2B5EF4-FFF2-40B4-BE49-F238E27FC236}">
                <a16:creationId xmlns:a16="http://schemas.microsoft.com/office/drawing/2014/main" id="{2C0E0199-9F88-4BBD-A328-4D02C8333807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B3439780-2C36-4DDA-B9C7-0D5677F51F6E}" type="slidenum">
              <a:rPr lang="ru-RU" smtClean="0"/>
              <a:t>‹№›</a:t>
            </a:fld>
            <a:endParaRPr lang="ru-RU"/>
          </a:p>
        </p:txBody>
      </p:sp>
    </p:spTree>
    <p:extLst>
      <p:ext uri="{BB962C8B-B14F-4D97-AF65-F5344CB8AC3E}">
        <p14:creationId xmlns:p14="http://schemas.microsoft.com/office/powerpoint/2010/main" val="869582705"/>
      </p:ext>
    </p:extLst>
  </p:cSld>
  <p:clrMapOvr>
    <a:masterClrMapping/>
  </p:clrMapOvr>
  <p:transition spd="slow">
    <p:wipe/>
  </p:transition>
</p:sldLayout>
</file>

<file path=ppt/slideLayouts/slideLayout3.xml><?xml version="1.0" encoding="utf-8"?>
<p:sldLayout xmlns:a="http://schemas.openxmlformats.org/drawingml/2006/main" xmlns:r="http://schemas.openxmlformats.org/officeDocument/2006/relationships" xmlns:p="http://schemas.openxmlformats.org/presentationml/2006/main" type="secHead" preserve="1">
  <p:cSld name="Заголовок раздела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>
            <a:extLst>
              <a:ext uri="{FF2B5EF4-FFF2-40B4-BE49-F238E27FC236}">
                <a16:creationId xmlns:a16="http://schemas.microsoft.com/office/drawing/2014/main" id="{61C1863A-82CE-4A79-B103-68861969FE9E}"/>
              </a:ext>
            </a:extLst>
          </p:cNvPr>
          <p:cNvSpPr>
            <a:spLocks noGrp="1"/>
          </p:cNvSpPr>
          <p:nvPr>
            <p:ph type="title"/>
          </p:nvPr>
        </p:nvSpPr>
        <p:spPr>
          <a:xfrm>
            <a:off x="831850" y="1709738"/>
            <a:ext cx="10515600" cy="2852737"/>
          </a:xfrm>
        </p:spPr>
        <p:txBody>
          <a:bodyPr anchor="b"/>
          <a:lstStyle>
            <a:lvl1pPr>
              <a:defRPr sz="6000"/>
            </a:lvl1pPr>
          </a:lstStyle>
          <a:p>
            <a:r>
              <a:rPr lang="ru-RU"/>
              <a:t>Образец заголовка</a:t>
            </a:r>
          </a:p>
        </p:txBody>
      </p:sp>
      <p:sp>
        <p:nvSpPr>
          <p:cNvPr id="3" name="Текст 2">
            <a:extLst>
              <a:ext uri="{FF2B5EF4-FFF2-40B4-BE49-F238E27FC236}">
                <a16:creationId xmlns:a16="http://schemas.microsoft.com/office/drawing/2014/main" id="{8331356D-01FB-4E43-8438-F65B9F79555F}"/>
              </a:ext>
            </a:extLst>
          </p:cNvPr>
          <p:cNvSpPr>
            <a:spLocks noGrp="1"/>
          </p:cNvSpPr>
          <p:nvPr>
            <p:ph type="body" idx="1"/>
          </p:nvPr>
        </p:nvSpPr>
        <p:spPr>
          <a:xfrm>
            <a:off x="831850" y="4589463"/>
            <a:ext cx="10515600" cy="1500187"/>
          </a:xfrm>
        </p:spPr>
        <p:txBody>
          <a:bodyPr/>
          <a:lstStyle>
            <a:lvl1pPr marL="0" indent="0">
              <a:buNone/>
              <a:defRPr sz="2400">
                <a:solidFill>
                  <a:schemeClr val="tx1">
                    <a:tint val="75000"/>
                  </a:schemeClr>
                </a:solidFill>
              </a:defRPr>
            </a:lvl1pPr>
            <a:lvl2pPr marL="457200" indent="0">
              <a:buNone/>
              <a:defRPr sz="2000">
                <a:solidFill>
                  <a:schemeClr val="tx1">
                    <a:tint val="75000"/>
                  </a:schemeClr>
                </a:solidFill>
              </a:defRPr>
            </a:lvl2pPr>
            <a:lvl3pPr marL="914400" indent="0">
              <a:buNone/>
              <a:defRPr sz="1800">
                <a:solidFill>
                  <a:schemeClr val="tx1">
                    <a:tint val="75000"/>
                  </a:schemeClr>
                </a:solidFill>
              </a:defRPr>
            </a:lvl3pPr>
            <a:lvl4pPr marL="13716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4pPr>
            <a:lvl5pPr marL="18288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5pPr>
            <a:lvl6pPr marL="22860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6pPr>
            <a:lvl7pPr marL="27432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7pPr>
            <a:lvl8pPr marL="32004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8pPr>
            <a:lvl9pPr marL="36576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pPr lvl="0"/>
            <a:r>
              <a:rPr lang="ru-RU"/>
              <a:t>Образец текста</a:t>
            </a:r>
          </a:p>
        </p:txBody>
      </p:sp>
      <p:sp>
        <p:nvSpPr>
          <p:cNvPr id="4" name="Дата 3">
            <a:extLst>
              <a:ext uri="{FF2B5EF4-FFF2-40B4-BE49-F238E27FC236}">
                <a16:creationId xmlns:a16="http://schemas.microsoft.com/office/drawing/2014/main" id="{3D8FA4F0-0C93-4759-A497-D3C85854CF5D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68807D80-1473-449E-BD02-A2996A395E51}" type="datetimeFigureOut">
              <a:rPr lang="ru-RU" smtClean="0"/>
              <a:t>13.11.2022</a:t>
            </a:fld>
            <a:endParaRPr lang="ru-RU"/>
          </a:p>
        </p:txBody>
      </p:sp>
      <p:sp>
        <p:nvSpPr>
          <p:cNvPr id="5" name="Нижний колонтитул 4">
            <a:extLst>
              <a:ext uri="{FF2B5EF4-FFF2-40B4-BE49-F238E27FC236}">
                <a16:creationId xmlns:a16="http://schemas.microsoft.com/office/drawing/2014/main" id="{E86C457F-6FE1-49F3-8BA9-4D5978A2B3F8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ru-RU"/>
          </a:p>
        </p:txBody>
      </p:sp>
      <p:sp>
        <p:nvSpPr>
          <p:cNvPr id="6" name="Номер слайда 5">
            <a:extLst>
              <a:ext uri="{FF2B5EF4-FFF2-40B4-BE49-F238E27FC236}">
                <a16:creationId xmlns:a16="http://schemas.microsoft.com/office/drawing/2014/main" id="{43CE1984-D77C-46A9-AAE3-EC5289C2AB50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B3439780-2C36-4DDA-B9C7-0D5677F51F6E}" type="slidenum">
              <a:rPr lang="ru-RU" smtClean="0"/>
              <a:t>‹№›</a:t>
            </a:fld>
            <a:endParaRPr lang="ru-RU"/>
          </a:p>
        </p:txBody>
      </p:sp>
    </p:spTree>
    <p:extLst>
      <p:ext uri="{BB962C8B-B14F-4D97-AF65-F5344CB8AC3E}">
        <p14:creationId xmlns:p14="http://schemas.microsoft.com/office/powerpoint/2010/main" val="3034945569"/>
      </p:ext>
    </p:extLst>
  </p:cSld>
  <p:clrMapOvr>
    <a:masterClrMapping/>
  </p:clrMapOvr>
  <p:transition spd="slow">
    <p:wipe/>
  </p:transition>
</p:sldLayout>
</file>

<file path=ppt/slideLayouts/slideLayout4.xml><?xml version="1.0" encoding="utf-8"?>
<p:sldLayout xmlns:a="http://schemas.openxmlformats.org/drawingml/2006/main" xmlns:r="http://schemas.openxmlformats.org/officeDocument/2006/relationships" xmlns:p="http://schemas.openxmlformats.org/presentationml/2006/main" type="twoObj" preserve="1">
  <p:cSld name="Два объекта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>
            <a:extLst>
              <a:ext uri="{FF2B5EF4-FFF2-40B4-BE49-F238E27FC236}">
                <a16:creationId xmlns:a16="http://schemas.microsoft.com/office/drawing/2014/main" id="{730946C5-A445-4D15-948F-FEE69D526726}"/>
              </a:ext>
            </a:extLst>
          </p:cNvPr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ru-RU"/>
              <a:t>Образец заголовка</a:t>
            </a:r>
          </a:p>
        </p:txBody>
      </p:sp>
      <p:sp>
        <p:nvSpPr>
          <p:cNvPr id="3" name="Объект 2">
            <a:extLst>
              <a:ext uri="{FF2B5EF4-FFF2-40B4-BE49-F238E27FC236}">
                <a16:creationId xmlns:a16="http://schemas.microsoft.com/office/drawing/2014/main" id="{6C80FC7F-1C1C-4769-A94B-9A2D3B88EF63}"/>
              </a:ext>
            </a:extLst>
          </p:cNvPr>
          <p:cNvSpPr>
            <a:spLocks noGrp="1"/>
          </p:cNvSpPr>
          <p:nvPr>
            <p:ph sz="half" idx="1"/>
          </p:nvPr>
        </p:nvSpPr>
        <p:spPr>
          <a:xfrm>
            <a:off x="838200" y="1825625"/>
            <a:ext cx="5181600" cy="4351338"/>
          </a:xfrm>
        </p:spPr>
        <p:txBody>
          <a:bodyPr/>
          <a:lstStyle/>
          <a:p>
            <a:pPr lvl="0"/>
            <a:r>
              <a:rPr lang="ru-RU"/>
              <a:t>Образец текста</a:t>
            </a:r>
          </a:p>
          <a:p>
            <a:pPr lvl="1"/>
            <a:r>
              <a:rPr lang="ru-RU"/>
              <a:t>Второй уровень</a:t>
            </a:r>
          </a:p>
          <a:p>
            <a:pPr lvl="2"/>
            <a:r>
              <a:rPr lang="ru-RU"/>
              <a:t>Третий уровень</a:t>
            </a:r>
          </a:p>
          <a:p>
            <a:pPr lvl="3"/>
            <a:r>
              <a:rPr lang="ru-RU"/>
              <a:t>Четвертый уровень</a:t>
            </a:r>
          </a:p>
          <a:p>
            <a:pPr lvl="4"/>
            <a:r>
              <a:rPr lang="ru-RU"/>
              <a:t>Пятый уровень</a:t>
            </a:r>
          </a:p>
        </p:txBody>
      </p:sp>
      <p:sp>
        <p:nvSpPr>
          <p:cNvPr id="4" name="Объект 3">
            <a:extLst>
              <a:ext uri="{FF2B5EF4-FFF2-40B4-BE49-F238E27FC236}">
                <a16:creationId xmlns:a16="http://schemas.microsoft.com/office/drawing/2014/main" id="{6323B902-2ECF-44D3-93D1-169542222D4A}"/>
              </a:ext>
            </a:extLst>
          </p:cNvPr>
          <p:cNvSpPr>
            <a:spLocks noGrp="1"/>
          </p:cNvSpPr>
          <p:nvPr>
            <p:ph sz="half" idx="2"/>
          </p:nvPr>
        </p:nvSpPr>
        <p:spPr>
          <a:xfrm>
            <a:off x="6172200" y="1825625"/>
            <a:ext cx="5181600" cy="4351338"/>
          </a:xfrm>
        </p:spPr>
        <p:txBody>
          <a:bodyPr/>
          <a:lstStyle/>
          <a:p>
            <a:pPr lvl="0"/>
            <a:r>
              <a:rPr lang="ru-RU"/>
              <a:t>Образец текста</a:t>
            </a:r>
          </a:p>
          <a:p>
            <a:pPr lvl="1"/>
            <a:r>
              <a:rPr lang="ru-RU"/>
              <a:t>Второй уровень</a:t>
            </a:r>
          </a:p>
          <a:p>
            <a:pPr lvl="2"/>
            <a:r>
              <a:rPr lang="ru-RU"/>
              <a:t>Третий уровень</a:t>
            </a:r>
          </a:p>
          <a:p>
            <a:pPr lvl="3"/>
            <a:r>
              <a:rPr lang="ru-RU"/>
              <a:t>Четвертый уровень</a:t>
            </a:r>
          </a:p>
          <a:p>
            <a:pPr lvl="4"/>
            <a:r>
              <a:rPr lang="ru-RU"/>
              <a:t>Пятый уровень</a:t>
            </a:r>
          </a:p>
        </p:txBody>
      </p:sp>
      <p:sp>
        <p:nvSpPr>
          <p:cNvPr id="5" name="Дата 4">
            <a:extLst>
              <a:ext uri="{FF2B5EF4-FFF2-40B4-BE49-F238E27FC236}">
                <a16:creationId xmlns:a16="http://schemas.microsoft.com/office/drawing/2014/main" id="{46909404-8DC0-4027-9349-5E35741D9531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68807D80-1473-449E-BD02-A2996A395E51}" type="datetimeFigureOut">
              <a:rPr lang="ru-RU" smtClean="0"/>
              <a:t>13.11.2022</a:t>
            </a:fld>
            <a:endParaRPr lang="ru-RU"/>
          </a:p>
        </p:txBody>
      </p:sp>
      <p:sp>
        <p:nvSpPr>
          <p:cNvPr id="6" name="Нижний колонтитул 5">
            <a:extLst>
              <a:ext uri="{FF2B5EF4-FFF2-40B4-BE49-F238E27FC236}">
                <a16:creationId xmlns:a16="http://schemas.microsoft.com/office/drawing/2014/main" id="{3446D6AE-440D-4278-88AA-DF825129F136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ru-RU"/>
          </a:p>
        </p:txBody>
      </p:sp>
      <p:sp>
        <p:nvSpPr>
          <p:cNvPr id="7" name="Номер слайда 6">
            <a:extLst>
              <a:ext uri="{FF2B5EF4-FFF2-40B4-BE49-F238E27FC236}">
                <a16:creationId xmlns:a16="http://schemas.microsoft.com/office/drawing/2014/main" id="{7E8BB616-9148-4632-A3FD-3047E6416D32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B3439780-2C36-4DDA-B9C7-0D5677F51F6E}" type="slidenum">
              <a:rPr lang="ru-RU" smtClean="0"/>
              <a:t>‹№›</a:t>
            </a:fld>
            <a:endParaRPr lang="ru-RU"/>
          </a:p>
        </p:txBody>
      </p:sp>
    </p:spTree>
    <p:extLst>
      <p:ext uri="{BB962C8B-B14F-4D97-AF65-F5344CB8AC3E}">
        <p14:creationId xmlns:p14="http://schemas.microsoft.com/office/powerpoint/2010/main" val="943024961"/>
      </p:ext>
    </p:extLst>
  </p:cSld>
  <p:clrMapOvr>
    <a:masterClrMapping/>
  </p:clrMapOvr>
  <p:transition spd="slow">
    <p:wipe/>
  </p:transition>
</p:sldLayout>
</file>

<file path=ppt/slideLayouts/slideLayout5.xml><?xml version="1.0" encoding="utf-8"?>
<p:sldLayout xmlns:a="http://schemas.openxmlformats.org/drawingml/2006/main" xmlns:r="http://schemas.openxmlformats.org/officeDocument/2006/relationships" xmlns:p="http://schemas.openxmlformats.org/presentationml/2006/main" type="twoTxTwoObj" preserve="1">
  <p:cSld name="Сравнение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>
            <a:extLst>
              <a:ext uri="{FF2B5EF4-FFF2-40B4-BE49-F238E27FC236}">
                <a16:creationId xmlns:a16="http://schemas.microsoft.com/office/drawing/2014/main" id="{89A75227-2DA9-4887-A792-BBE852447738}"/>
              </a:ext>
            </a:extLst>
          </p:cNvPr>
          <p:cNvSpPr>
            <a:spLocks noGrp="1"/>
          </p:cNvSpPr>
          <p:nvPr>
            <p:ph type="title"/>
          </p:nvPr>
        </p:nvSpPr>
        <p:spPr>
          <a:xfrm>
            <a:off x="839788" y="365125"/>
            <a:ext cx="10515600" cy="1325563"/>
          </a:xfrm>
        </p:spPr>
        <p:txBody>
          <a:bodyPr/>
          <a:lstStyle/>
          <a:p>
            <a:r>
              <a:rPr lang="ru-RU"/>
              <a:t>Образец заголовка</a:t>
            </a:r>
          </a:p>
        </p:txBody>
      </p:sp>
      <p:sp>
        <p:nvSpPr>
          <p:cNvPr id="3" name="Текст 2">
            <a:extLst>
              <a:ext uri="{FF2B5EF4-FFF2-40B4-BE49-F238E27FC236}">
                <a16:creationId xmlns:a16="http://schemas.microsoft.com/office/drawing/2014/main" id="{D958B62C-B540-4106-8712-DAAF65FC3C69}"/>
              </a:ext>
            </a:extLst>
          </p:cNvPr>
          <p:cNvSpPr>
            <a:spLocks noGrp="1"/>
          </p:cNvSpPr>
          <p:nvPr>
            <p:ph type="body" idx="1"/>
          </p:nvPr>
        </p:nvSpPr>
        <p:spPr>
          <a:xfrm>
            <a:off x="839788" y="1681163"/>
            <a:ext cx="5157787" cy="823912"/>
          </a:xfrm>
        </p:spPr>
        <p:txBody>
          <a:bodyPr anchor="b"/>
          <a:lstStyle>
            <a:lvl1pPr marL="0" indent="0"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ru-RU"/>
              <a:t>Образец текста</a:t>
            </a:r>
          </a:p>
        </p:txBody>
      </p:sp>
      <p:sp>
        <p:nvSpPr>
          <p:cNvPr id="4" name="Объект 3">
            <a:extLst>
              <a:ext uri="{FF2B5EF4-FFF2-40B4-BE49-F238E27FC236}">
                <a16:creationId xmlns:a16="http://schemas.microsoft.com/office/drawing/2014/main" id="{013D4ACC-EADB-4636-A4A5-5DBCD1EF906E}"/>
              </a:ext>
            </a:extLst>
          </p:cNvPr>
          <p:cNvSpPr>
            <a:spLocks noGrp="1"/>
          </p:cNvSpPr>
          <p:nvPr>
            <p:ph sz="half" idx="2"/>
          </p:nvPr>
        </p:nvSpPr>
        <p:spPr>
          <a:xfrm>
            <a:off x="839788" y="2505075"/>
            <a:ext cx="5157787" cy="3684588"/>
          </a:xfrm>
        </p:spPr>
        <p:txBody>
          <a:bodyPr/>
          <a:lstStyle/>
          <a:p>
            <a:pPr lvl="0"/>
            <a:r>
              <a:rPr lang="ru-RU"/>
              <a:t>Образец текста</a:t>
            </a:r>
          </a:p>
          <a:p>
            <a:pPr lvl="1"/>
            <a:r>
              <a:rPr lang="ru-RU"/>
              <a:t>Второй уровень</a:t>
            </a:r>
          </a:p>
          <a:p>
            <a:pPr lvl="2"/>
            <a:r>
              <a:rPr lang="ru-RU"/>
              <a:t>Третий уровень</a:t>
            </a:r>
          </a:p>
          <a:p>
            <a:pPr lvl="3"/>
            <a:r>
              <a:rPr lang="ru-RU"/>
              <a:t>Четвертый уровень</a:t>
            </a:r>
          </a:p>
          <a:p>
            <a:pPr lvl="4"/>
            <a:r>
              <a:rPr lang="ru-RU"/>
              <a:t>Пятый уровень</a:t>
            </a:r>
          </a:p>
        </p:txBody>
      </p:sp>
      <p:sp>
        <p:nvSpPr>
          <p:cNvPr id="5" name="Текст 4">
            <a:extLst>
              <a:ext uri="{FF2B5EF4-FFF2-40B4-BE49-F238E27FC236}">
                <a16:creationId xmlns:a16="http://schemas.microsoft.com/office/drawing/2014/main" id="{72158129-1346-4DC4-8334-933536993243}"/>
              </a:ext>
            </a:extLst>
          </p:cNvPr>
          <p:cNvSpPr>
            <a:spLocks noGrp="1"/>
          </p:cNvSpPr>
          <p:nvPr>
            <p:ph type="body" sz="quarter" idx="3"/>
          </p:nvPr>
        </p:nvSpPr>
        <p:spPr>
          <a:xfrm>
            <a:off x="6172200" y="1681163"/>
            <a:ext cx="5183188" cy="823912"/>
          </a:xfrm>
        </p:spPr>
        <p:txBody>
          <a:bodyPr anchor="b"/>
          <a:lstStyle>
            <a:lvl1pPr marL="0" indent="0"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ru-RU"/>
              <a:t>Образец текста</a:t>
            </a:r>
          </a:p>
        </p:txBody>
      </p:sp>
      <p:sp>
        <p:nvSpPr>
          <p:cNvPr id="6" name="Объект 5">
            <a:extLst>
              <a:ext uri="{FF2B5EF4-FFF2-40B4-BE49-F238E27FC236}">
                <a16:creationId xmlns:a16="http://schemas.microsoft.com/office/drawing/2014/main" id="{B567BE97-EA36-46D3-85E0-128285FD9D8A}"/>
              </a:ext>
            </a:extLst>
          </p:cNvPr>
          <p:cNvSpPr>
            <a:spLocks noGrp="1"/>
          </p:cNvSpPr>
          <p:nvPr>
            <p:ph sz="quarter" idx="4"/>
          </p:nvPr>
        </p:nvSpPr>
        <p:spPr>
          <a:xfrm>
            <a:off x="6172200" y="2505075"/>
            <a:ext cx="5183188" cy="3684588"/>
          </a:xfrm>
        </p:spPr>
        <p:txBody>
          <a:bodyPr/>
          <a:lstStyle/>
          <a:p>
            <a:pPr lvl="0"/>
            <a:r>
              <a:rPr lang="ru-RU"/>
              <a:t>Образец текста</a:t>
            </a:r>
          </a:p>
          <a:p>
            <a:pPr lvl="1"/>
            <a:r>
              <a:rPr lang="ru-RU"/>
              <a:t>Второй уровень</a:t>
            </a:r>
          </a:p>
          <a:p>
            <a:pPr lvl="2"/>
            <a:r>
              <a:rPr lang="ru-RU"/>
              <a:t>Третий уровень</a:t>
            </a:r>
          </a:p>
          <a:p>
            <a:pPr lvl="3"/>
            <a:r>
              <a:rPr lang="ru-RU"/>
              <a:t>Четвертый уровень</a:t>
            </a:r>
          </a:p>
          <a:p>
            <a:pPr lvl="4"/>
            <a:r>
              <a:rPr lang="ru-RU"/>
              <a:t>Пятый уровень</a:t>
            </a:r>
          </a:p>
        </p:txBody>
      </p:sp>
      <p:sp>
        <p:nvSpPr>
          <p:cNvPr id="7" name="Дата 6">
            <a:extLst>
              <a:ext uri="{FF2B5EF4-FFF2-40B4-BE49-F238E27FC236}">
                <a16:creationId xmlns:a16="http://schemas.microsoft.com/office/drawing/2014/main" id="{E0DD4343-3224-4E9C-A525-B0A5507A4FE1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68807D80-1473-449E-BD02-A2996A395E51}" type="datetimeFigureOut">
              <a:rPr lang="ru-RU" smtClean="0"/>
              <a:t>13.11.2022</a:t>
            </a:fld>
            <a:endParaRPr lang="ru-RU"/>
          </a:p>
        </p:txBody>
      </p:sp>
      <p:sp>
        <p:nvSpPr>
          <p:cNvPr id="8" name="Нижний колонтитул 7">
            <a:extLst>
              <a:ext uri="{FF2B5EF4-FFF2-40B4-BE49-F238E27FC236}">
                <a16:creationId xmlns:a16="http://schemas.microsoft.com/office/drawing/2014/main" id="{E2403CE6-603E-4E77-8FFC-D0F544DDD6DA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ru-RU"/>
          </a:p>
        </p:txBody>
      </p:sp>
      <p:sp>
        <p:nvSpPr>
          <p:cNvPr id="9" name="Номер слайда 8">
            <a:extLst>
              <a:ext uri="{FF2B5EF4-FFF2-40B4-BE49-F238E27FC236}">
                <a16:creationId xmlns:a16="http://schemas.microsoft.com/office/drawing/2014/main" id="{026D0CDC-7CC0-4265-931C-3CE9CEA51019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B3439780-2C36-4DDA-B9C7-0D5677F51F6E}" type="slidenum">
              <a:rPr lang="ru-RU" smtClean="0"/>
              <a:t>‹№›</a:t>
            </a:fld>
            <a:endParaRPr lang="ru-RU"/>
          </a:p>
        </p:txBody>
      </p:sp>
    </p:spTree>
    <p:extLst>
      <p:ext uri="{BB962C8B-B14F-4D97-AF65-F5344CB8AC3E}">
        <p14:creationId xmlns:p14="http://schemas.microsoft.com/office/powerpoint/2010/main" val="2592996528"/>
      </p:ext>
    </p:extLst>
  </p:cSld>
  <p:clrMapOvr>
    <a:masterClrMapping/>
  </p:clrMapOvr>
  <p:transition spd="slow">
    <p:wipe/>
  </p:transition>
</p:sldLayout>
</file>

<file path=ppt/slideLayouts/slideLayout6.xml><?xml version="1.0" encoding="utf-8"?>
<p:sldLayout xmlns:a="http://schemas.openxmlformats.org/drawingml/2006/main" xmlns:r="http://schemas.openxmlformats.org/officeDocument/2006/relationships" xmlns:p="http://schemas.openxmlformats.org/presentationml/2006/main" type="titleOnly" preserve="1">
  <p:cSld name="Только заголовок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>
            <a:extLst>
              <a:ext uri="{FF2B5EF4-FFF2-40B4-BE49-F238E27FC236}">
                <a16:creationId xmlns:a16="http://schemas.microsoft.com/office/drawing/2014/main" id="{056F8DCF-0117-493E-B024-A23F1FDC22C5}"/>
              </a:ext>
            </a:extLst>
          </p:cNvPr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ru-RU"/>
              <a:t>Образец заголовка</a:t>
            </a:r>
          </a:p>
        </p:txBody>
      </p:sp>
      <p:sp>
        <p:nvSpPr>
          <p:cNvPr id="3" name="Дата 2">
            <a:extLst>
              <a:ext uri="{FF2B5EF4-FFF2-40B4-BE49-F238E27FC236}">
                <a16:creationId xmlns:a16="http://schemas.microsoft.com/office/drawing/2014/main" id="{87BFF996-E987-4A5B-A4E0-6EE84ACDB463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68807D80-1473-449E-BD02-A2996A395E51}" type="datetimeFigureOut">
              <a:rPr lang="ru-RU" smtClean="0"/>
              <a:t>13.11.2022</a:t>
            </a:fld>
            <a:endParaRPr lang="ru-RU"/>
          </a:p>
        </p:txBody>
      </p:sp>
      <p:sp>
        <p:nvSpPr>
          <p:cNvPr id="4" name="Нижний колонтитул 3">
            <a:extLst>
              <a:ext uri="{FF2B5EF4-FFF2-40B4-BE49-F238E27FC236}">
                <a16:creationId xmlns:a16="http://schemas.microsoft.com/office/drawing/2014/main" id="{320F9B67-612A-4FB4-A139-F7F8B2C47444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ru-RU"/>
          </a:p>
        </p:txBody>
      </p:sp>
      <p:sp>
        <p:nvSpPr>
          <p:cNvPr id="5" name="Номер слайда 4">
            <a:extLst>
              <a:ext uri="{FF2B5EF4-FFF2-40B4-BE49-F238E27FC236}">
                <a16:creationId xmlns:a16="http://schemas.microsoft.com/office/drawing/2014/main" id="{78C6FD85-DD72-4F6E-B53A-3CA69F017AD4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B3439780-2C36-4DDA-B9C7-0D5677F51F6E}" type="slidenum">
              <a:rPr lang="ru-RU" smtClean="0"/>
              <a:t>‹№›</a:t>
            </a:fld>
            <a:endParaRPr lang="ru-RU"/>
          </a:p>
        </p:txBody>
      </p:sp>
    </p:spTree>
    <p:extLst>
      <p:ext uri="{BB962C8B-B14F-4D97-AF65-F5344CB8AC3E}">
        <p14:creationId xmlns:p14="http://schemas.microsoft.com/office/powerpoint/2010/main" val="1335576316"/>
      </p:ext>
    </p:extLst>
  </p:cSld>
  <p:clrMapOvr>
    <a:masterClrMapping/>
  </p:clrMapOvr>
  <p:transition spd="slow">
    <p:wipe/>
  </p:transition>
</p:sldLayout>
</file>

<file path=ppt/slideLayouts/slideLayout7.xml><?xml version="1.0" encoding="utf-8"?>
<p:sldLayout xmlns:a="http://schemas.openxmlformats.org/drawingml/2006/main" xmlns:r="http://schemas.openxmlformats.org/officeDocument/2006/relationships" xmlns:p="http://schemas.openxmlformats.org/presentationml/2006/main" type="blank" preserve="1">
  <p:cSld name="Пустой слайд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Дата 1">
            <a:extLst>
              <a:ext uri="{FF2B5EF4-FFF2-40B4-BE49-F238E27FC236}">
                <a16:creationId xmlns:a16="http://schemas.microsoft.com/office/drawing/2014/main" id="{E75F3C3A-046C-4EE7-94AC-8B7CAD491114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68807D80-1473-449E-BD02-A2996A395E51}" type="datetimeFigureOut">
              <a:rPr lang="ru-RU" smtClean="0"/>
              <a:t>13.11.2022</a:t>
            </a:fld>
            <a:endParaRPr lang="ru-RU"/>
          </a:p>
        </p:txBody>
      </p:sp>
      <p:sp>
        <p:nvSpPr>
          <p:cNvPr id="3" name="Нижний колонтитул 2">
            <a:extLst>
              <a:ext uri="{FF2B5EF4-FFF2-40B4-BE49-F238E27FC236}">
                <a16:creationId xmlns:a16="http://schemas.microsoft.com/office/drawing/2014/main" id="{176C2959-2DDE-4ACF-B04D-CCEA6B5085C9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ru-RU"/>
          </a:p>
        </p:txBody>
      </p:sp>
      <p:sp>
        <p:nvSpPr>
          <p:cNvPr id="4" name="Номер слайда 3">
            <a:extLst>
              <a:ext uri="{FF2B5EF4-FFF2-40B4-BE49-F238E27FC236}">
                <a16:creationId xmlns:a16="http://schemas.microsoft.com/office/drawing/2014/main" id="{E33F166C-92AD-42AB-B8CA-2690213D47D5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B3439780-2C36-4DDA-B9C7-0D5677F51F6E}" type="slidenum">
              <a:rPr lang="ru-RU" smtClean="0"/>
              <a:t>‹№›</a:t>
            </a:fld>
            <a:endParaRPr lang="ru-RU"/>
          </a:p>
        </p:txBody>
      </p:sp>
    </p:spTree>
    <p:extLst>
      <p:ext uri="{BB962C8B-B14F-4D97-AF65-F5344CB8AC3E}">
        <p14:creationId xmlns:p14="http://schemas.microsoft.com/office/powerpoint/2010/main" val="957291559"/>
      </p:ext>
    </p:extLst>
  </p:cSld>
  <p:clrMapOvr>
    <a:masterClrMapping/>
  </p:clrMapOvr>
  <p:transition spd="slow">
    <p:wipe/>
  </p:transition>
</p:sldLayout>
</file>

<file path=ppt/slideLayouts/slideLayout8.xml><?xml version="1.0" encoding="utf-8"?>
<p:sldLayout xmlns:a="http://schemas.openxmlformats.org/drawingml/2006/main" xmlns:r="http://schemas.openxmlformats.org/officeDocument/2006/relationships" xmlns:p="http://schemas.openxmlformats.org/presentationml/2006/main" type="objTx" preserve="1">
  <p:cSld name="Объект с подписью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>
            <a:extLst>
              <a:ext uri="{FF2B5EF4-FFF2-40B4-BE49-F238E27FC236}">
                <a16:creationId xmlns:a16="http://schemas.microsoft.com/office/drawing/2014/main" id="{4A71E863-BB32-49F2-807D-08A718ABF966}"/>
              </a:ext>
            </a:extLst>
          </p:cNvPr>
          <p:cNvSpPr>
            <a:spLocks noGrp="1"/>
          </p:cNvSpPr>
          <p:nvPr>
            <p:ph type="title"/>
          </p:nvPr>
        </p:nvSpPr>
        <p:spPr>
          <a:xfrm>
            <a:off x="839788" y="457200"/>
            <a:ext cx="3932237" cy="1600200"/>
          </a:xfrm>
        </p:spPr>
        <p:txBody>
          <a:bodyPr anchor="b"/>
          <a:lstStyle>
            <a:lvl1pPr>
              <a:defRPr sz="3200"/>
            </a:lvl1pPr>
          </a:lstStyle>
          <a:p>
            <a:r>
              <a:rPr lang="ru-RU"/>
              <a:t>Образец заголовка</a:t>
            </a:r>
          </a:p>
        </p:txBody>
      </p:sp>
      <p:sp>
        <p:nvSpPr>
          <p:cNvPr id="3" name="Объект 2">
            <a:extLst>
              <a:ext uri="{FF2B5EF4-FFF2-40B4-BE49-F238E27FC236}">
                <a16:creationId xmlns:a16="http://schemas.microsoft.com/office/drawing/2014/main" id="{A10C878E-7D0D-408E-A21F-CC02DD7646FC}"/>
              </a:ext>
            </a:extLst>
          </p:cNvPr>
          <p:cNvSpPr>
            <a:spLocks noGrp="1"/>
          </p:cNvSpPr>
          <p:nvPr>
            <p:ph idx="1"/>
          </p:nvPr>
        </p:nvSpPr>
        <p:spPr>
          <a:xfrm>
            <a:off x="5183188" y="987425"/>
            <a:ext cx="6172200" cy="4873625"/>
          </a:xfrm>
        </p:spPr>
        <p:txBody>
          <a:bodyPr/>
          <a:lstStyle>
            <a:lvl1pPr>
              <a:defRPr sz="3200"/>
            </a:lvl1pPr>
            <a:lvl2pPr>
              <a:defRPr sz="2800"/>
            </a:lvl2pPr>
            <a:lvl3pPr>
              <a:defRPr sz="2400"/>
            </a:lvl3pPr>
            <a:lvl4pPr>
              <a:defRPr sz="2000"/>
            </a:lvl4pPr>
            <a:lvl5pPr>
              <a:defRPr sz="2000"/>
            </a:lvl5pPr>
            <a:lvl6pPr>
              <a:defRPr sz="2000"/>
            </a:lvl6pPr>
            <a:lvl7pPr>
              <a:defRPr sz="2000"/>
            </a:lvl7pPr>
            <a:lvl8pPr>
              <a:defRPr sz="2000"/>
            </a:lvl8pPr>
            <a:lvl9pPr>
              <a:defRPr sz="2000"/>
            </a:lvl9pPr>
          </a:lstStyle>
          <a:p>
            <a:pPr lvl="0"/>
            <a:r>
              <a:rPr lang="ru-RU"/>
              <a:t>Образец текста</a:t>
            </a:r>
          </a:p>
          <a:p>
            <a:pPr lvl="1"/>
            <a:r>
              <a:rPr lang="ru-RU"/>
              <a:t>Второй уровень</a:t>
            </a:r>
          </a:p>
          <a:p>
            <a:pPr lvl="2"/>
            <a:r>
              <a:rPr lang="ru-RU"/>
              <a:t>Третий уровень</a:t>
            </a:r>
          </a:p>
          <a:p>
            <a:pPr lvl="3"/>
            <a:r>
              <a:rPr lang="ru-RU"/>
              <a:t>Четвертый уровень</a:t>
            </a:r>
          </a:p>
          <a:p>
            <a:pPr lvl="4"/>
            <a:r>
              <a:rPr lang="ru-RU"/>
              <a:t>Пятый уровень</a:t>
            </a:r>
          </a:p>
        </p:txBody>
      </p:sp>
      <p:sp>
        <p:nvSpPr>
          <p:cNvPr id="4" name="Текст 3">
            <a:extLst>
              <a:ext uri="{FF2B5EF4-FFF2-40B4-BE49-F238E27FC236}">
                <a16:creationId xmlns:a16="http://schemas.microsoft.com/office/drawing/2014/main" id="{D45F6989-422B-403A-896B-60EFACE98CFD}"/>
              </a:ext>
            </a:extLst>
          </p:cNvPr>
          <p:cNvSpPr>
            <a:spLocks noGrp="1"/>
          </p:cNvSpPr>
          <p:nvPr>
            <p:ph type="body" sz="half" idx="2"/>
          </p:nvPr>
        </p:nvSpPr>
        <p:spPr>
          <a:xfrm>
            <a:off x="839788" y="2057400"/>
            <a:ext cx="3932237" cy="3811588"/>
          </a:xfrm>
        </p:spPr>
        <p:txBody>
          <a:bodyPr/>
          <a:lstStyle>
            <a:lvl1pPr marL="0" indent="0">
              <a:buNone/>
              <a:defRPr sz="1600"/>
            </a:lvl1pPr>
            <a:lvl2pPr marL="457200" indent="0">
              <a:buNone/>
              <a:defRPr sz="1400"/>
            </a:lvl2pPr>
            <a:lvl3pPr marL="914400" indent="0">
              <a:buNone/>
              <a:defRPr sz="1200"/>
            </a:lvl3pPr>
            <a:lvl4pPr marL="1371600" indent="0">
              <a:buNone/>
              <a:defRPr sz="1000"/>
            </a:lvl4pPr>
            <a:lvl5pPr marL="1828800" indent="0">
              <a:buNone/>
              <a:defRPr sz="1000"/>
            </a:lvl5pPr>
            <a:lvl6pPr marL="2286000" indent="0">
              <a:buNone/>
              <a:defRPr sz="1000"/>
            </a:lvl6pPr>
            <a:lvl7pPr marL="2743200" indent="0">
              <a:buNone/>
              <a:defRPr sz="1000"/>
            </a:lvl7pPr>
            <a:lvl8pPr marL="3200400" indent="0">
              <a:buNone/>
              <a:defRPr sz="1000"/>
            </a:lvl8pPr>
            <a:lvl9pPr marL="3657600" indent="0">
              <a:buNone/>
              <a:defRPr sz="1000"/>
            </a:lvl9pPr>
          </a:lstStyle>
          <a:p>
            <a:pPr lvl="0"/>
            <a:r>
              <a:rPr lang="ru-RU"/>
              <a:t>Образец текста</a:t>
            </a:r>
          </a:p>
        </p:txBody>
      </p:sp>
      <p:sp>
        <p:nvSpPr>
          <p:cNvPr id="5" name="Дата 4">
            <a:extLst>
              <a:ext uri="{FF2B5EF4-FFF2-40B4-BE49-F238E27FC236}">
                <a16:creationId xmlns:a16="http://schemas.microsoft.com/office/drawing/2014/main" id="{AFA5DDA6-A10B-4426-925C-979DB985661C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68807D80-1473-449E-BD02-A2996A395E51}" type="datetimeFigureOut">
              <a:rPr lang="ru-RU" smtClean="0"/>
              <a:t>13.11.2022</a:t>
            </a:fld>
            <a:endParaRPr lang="ru-RU"/>
          </a:p>
        </p:txBody>
      </p:sp>
      <p:sp>
        <p:nvSpPr>
          <p:cNvPr id="6" name="Нижний колонтитул 5">
            <a:extLst>
              <a:ext uri="{FF2B5EF4-FFF2-40B4-BE49-F238E27FC236}">
                <a16:creationId xmlns:a16="http://schemas.microsoft.com/office/drawing/2014/main" id="{10D00F02-A68F-4B95-B474-51689B6B3860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ru-RU"/>
          </a:p>
        </p:txBody>
      </p:sp>
      <p:sp>
        <p:nvSpPr>
          <p:cNvPr id="7" name="Номер слайда 6">
            <a:extLst>
              <a:ext uri="{FF2B5EF4-FFF2-40B4-BE49-F238E27FC236}">
                <a16:creationId xmlns:a16="http://schemas.microsoft.com/office/drawing/2014/main" id="{61213F7D-7905-4AAB-B4E1-9D00D42741E3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B3439780-2C36-4DDA-B9C7-0D5677F51F6E}" type="slidenum">
              <a:rPr lang="ru-RU" smtClean="0"/>
              <a:t>‹№›</a:t>
            </a:fld>
            <a:endParaRPr lang="ru-RU"/>
          </a:p>
        </p:txBody>
      </p:sp>
    </p:spTree>
    <p:extLst>
      <p:ext uri="{BB962C8B-B14F-4D97-AF65-F5344CB8AC3E}">
        <p14:creationId xmlns:p14="http://schemas.microsoft.com/office/powerpoint/2010/main" val="2673977083"/>
      </p:ext>
    </p:extLst>
  </p:cSld>
  <p:clrMapOvr>
    <a:masterClrMapping/>
  </p:clrMapOvr>
  <p:transition spd="slow">
    <p:wipe/>
  </p:transition>
</p:sldLayout>
</file>

<file path=ppt/slideLayouts/slideLayout9.xml><?xml version="1.0" encoding="utf-8"?>
<p:sldLayout xmlns:a="http://schemas.openxmlformats.org/drawingml/2006/main" xmlns:r="http://schemas.openxmlformats.org/officeDocument/2006/relationships" xmlns:p="http://schemas.openxmlformats.org/presentationml/2006/main" type="picTx" preserve="1">
  <p:cSld name="Рисунок с подписью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>
            <a:extLst>
              <a:ext uri="{FF2B5EF4-FFF2-40B4-BE49-F238E27FC236}">
                <a16:creationId xmlns:a16="http://schemas.microsoft.com/office/drawing/2014/main" id="{058CBDCE-B7B0-49A1-9115-85E7CFB40362}"/>
              </a:ext>
            </a:extLst>
          </p:cNvPr>
          <p:cNvSpPr>
            <a:spLocks noGrp="1"/>
          </p:cNvSpPr>
          <p:nvPr>
            <p:ph type="title"/>
          </p:nvPr>
        </p:nvSpPr>
        <p:spPr>
          <a:xfrm>
            <a:off x="839788" y="457200"/>
            <a:ext cx="3932237" cy="1600200"/>
          </a:xfrm>
        </p:spPr>
        <p:txBody>
          <a:bodyPr anchor="b"/>
          <a:lstStyle>
            <a:lvl1pPr>
              <a:defRPr sz="3200"/>
            </a:lvl1pPr>
          </a:lstStyle>
          <a:p>
            <a:r>
              <a:rPr lang="ru-RU"/>
              <a:t>Образец заголовка</a:t>
            </a:r>
          </a:p>
        </p:txBody>
      </p:sp>
      <p:sp>
        <p:nvSpPr>
          <p:cNvPr id="3" name="Рисунок 2">
            <a:extLst>
              <a:ext uri="{FF2B5EF4-FFF2-40B4-BE49-F238E27FC236}">
                <a16:creationId xmlns:a16="http://schemas.microsoft.com/office/drawing/2014/main" id="{88FD5B96-8576-4E38-9BB4-99C49CC6A15C}"/>
              </a:ext>
            </a:extLst>
          </p:cNvPr>
          <p:cNvSpPr>
            <a:spLocks noGrp="1"/>
          </p:cNvSpPr>
          <p:nvPr>
            <p:ph type="pic" idx="1"/>
          </p:nvPr>
        </p:nvSpPr>
        <p:spPr>
          <a:xfrm>
            <a:off x="5183188" y="987425"/>
            <a:ext cx="6172200" cy="4873625"/>
          </a:xfrm>
        </p:spPr>
        <p:txBody>
          <a:bodyPr/>
          <a:lstStyle>
            <a:lvl1pPr marL="0" indent="0">
              <a:buNone/>
              <a:defRPr sz="3200"/>
            </a:lvl1pPr>
            <a:lvl2pPr marL="457200" indent="0">
              <a:buNone/>
              <a:defRPr sz="2800"/>
            </a:lvl2pPr>
            <a:lvl3pPr marL="914400" indent="0">
              <a:buNone/>
              <a:defRPr sz="2400"/>
            </a:lvl3pPr>
            <a:lvl4pPr marL="1371600" indent="0">
              <a:buNone/>
              <a:defRPr sz="2000"/>
            </a:lvl4pPr>
            <a:lvl5pPr marL="1828800" indent="0">
              <a:buNone/>
              <a:defRPr sz="2000"/>
            </a:lvl5pPr>
            <a:lvl6pPr marL="2286000" indent="0">
              <a:buNone/>
              <a:defRPr sz="2000"/>
            </a:lvl6pPr>
            <a:lvl7pPr marL="2743200" indent="0">
              <a:buNone/>
              <a:defRPr sz="2000"/>
            </a:lvl7pPr>
            <a:lvl8pPr marL="3200400" indent="0">
              <a:buNone/>
              <a:defRPr sz="2000"/>
            </a:lvl8pPr>
            <a:lvl9pPr marL="3657600" indent="0">
              <a:buNone/>
              <a:defRPr sz="2000"/>
            </a:lvl9pPr>
          </a:lstStyle>
          <a:p>
            <a:endParaRPr lang="ru-RU"/>
          </a:p>
        </p:txBody>
      </p:sp>
      <p:sp>
        <p:nvSpPr>
          <p:cNvPr id="4" name="Текст 3">
            <a:extLst>
              <a:ext uri="{FF2B5EF4-FFF2-40B4-BE49-F238E27FC236}">
                <a16:creationId xmlns:a16="http://schemas.microsoft.com/office/drawing/2014/main" id="{9527F82F-E2A9-4F2B-95D2-5DA16E3197FB}"/>
              </a:ext>
            </a:extLst>
          </p:cNvPr>
          <p:cNvSpPr>
            <a:spLocks noGrp="1"/>
          </p:cNvSpPr>
          <p:nvPr>
            <p:ph type="body" sz="half" idx="2"/>
          </p:nvPr>
        </p:nvSpPr>
        <p:spPr>
          <a:xfrm>
            <a:off x="839788" y="2057400"/>
            <a:ext cx="3932237" cy="3811588"/>
          </a:xfrm>
        </p:spPr>
        <p:txBody>
          <a:bodyPr/>
          <a:lstStyle>
            <a:lvl1pPr marL="0" indent="0">
              <a:buNone/>
              <a:defRPr sz="1600"/>
            </a:lvl1pPr>
            <a:lvl2pPr marL="457200" indent="0">
              <a:buNone/>
              <a:defRPr sz="1400"/>
            </a:lvl2pPr>
            <a:lvl3pPr marL="914400" indent="0">
              <a:buNone/>
              <a:defRPr sz="1200"/>
            </a:lvl3pPr>
            <a:lvl4pPr marL="1371600" indent="0">
              <a:buNone/>
              <a:defRPr sz="1000"/>
            </a:lvl4pPr>
            <a:lvl5pPr marL="1828800" indent="0">
              <a:buNone/>
              <a:defRPr sz="1000"/>
            </a:lvl5pPr>
            <a:lvl6pPr marL="2286000" indent="0">
              <a:buNone/>
              <a:defRPr sz="1000"/>
            </a:lvl6pPr>
            <a:lvl7pPr marL="2743200" indent="0">
              <a:buNone/>
              <a:defRPr sz="1000"/>
            </a:lvl7pPr>
            <a:lvl8pPr marL="3200400" indent="0">
              <a:buNone/>
              <a:defRPr sz="1000"/>
            </a:lvl8pPr>
            <a:lvl9pPr marL="3657600" indent="0">
              <a:buNone/>
              <a:defRPr sz="1000"/>
            </a:lvl9pPr>
          </a:lstStyle>
          <a:p>
            <a:pPr lvl="0"/>
            <a:r>
              <a:rPr lang="ru-RU"/>
              <a:t>Образец текста</a:t>
            </a:r>
          </a:p>
        </p:txBody>
      </p:sp>
      <p:sp>
        <p:nvSpPr>
          <p:cNvPr id="5" name="Дата 4">
            <a:extLst>
              <a:ext uri="{FF2B5EF4-FFF2-40B4-BE49-F238E27FC236}">
                <a16:creationId xmlns:a16="http://schemas.microsoft.com/office/drawing/2014/main" id="{538D139A-B40F-4256-A4B9-9A7360BDA6AB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68807D80-1473-449E-BD02-A2996A395E51}" type="datetimeFigureOut">
              <a:rPr lang="ru-RU" smtClean="0"/>
              <a:t>13.11.2022</a:t>
            </a:fld>
            <a:endParaRPr lang="ru-RU"/>
          </a:p>
        </p:txBody>
      </p:sp>
      <p:sp>
        <p:nvSpPr>
          <p:cNvPr id="6" name="Нижний колонтитул 5">
            <a:extLst>
              <a:ext uri="{FF2B5EF4-FFF2-40B4-BE49-F238E27FC236}">
                <a16:creationId xmlns:a16="http://schemas.microsoft.com/office/drawing/2014/main" id="{B0204F82-5AEE-4CBC-AD10-1B6957052DBB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ru-RU"/>
          </a:p>
        </p:txBody>
      </p:sp>
      <p:sp>
        <p:nvSpPr>
          <p:cNvPr id="7" name="Номер слайда 6">
            <a:extLst>
              <a:ext uri="{FF2B5EF4-FFF2-40B4-BE49-F238E27FC236}">
                <a16:creationId xmlns:a16="http://schemas.microsoft.com/office/drawing/2014/main" id="{C000DFD9-3502-419A-8368-9DF419718808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B3439780-2C36-4DDA-B9C7-0D5677F51F6E}" type="slidenum">
              <a:rPr lang="ru-RU" smtClean="0"/>
              <a:t>‹№›</a:t>
            </a:fld>
            <a:endParaRPr lang="ru-RU"/>
          </a:p>
        </p:txBody>
      </p:sp>
    </p:spTree>
    <p:extLst>
      <p:ext uri="{BB962C8B-B14F-4D97-AF65-F5344CB8AC3E}">
        <p14:creationId xmlns:p14="http://schemas.microsoft.com/office/powerpoint/2010/main" val="3453428100"/>
      </p:ext>
    </p:extLst>
  </p:cSld>
  <p:clrMapOvr>
    <a:masterClrMapping/>
  </p:clrMapOvr>
  <p:transition spd="slow">
    <p:wipe/>
  </p:transition>
</p:sldLayout>
</file>

<file path=ppt/slideLayouts/slideLayout10.xml><?xml version="1.0" encoding="utf-8"?>
<p:sldLayout xmlns:a="http://schemas.openxmlformats.org/drawingml/2006/main" xmlns:r="http://schemas.openxmlformats.org/officeDocument/2006/relationships" xmlns:p="http://schemas.openxmlformats.org/presentationml/2006/main" type="vertTx" preserve="1">
  <p:cSld name="Заголовок и вертикальный текст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>
            <a:extLst>
              <a:ext uri="{FF2B5EF4-FFF2-40B4-BE49-F238E27FC236}">
                <a16:creationId xmlns:a16="http://schemas.microsoft.com/office/drawing/2014/main" id="{17101B6B-9859-4ABC-9C37-8C87DC02005C}"/>
              </a:ext>
            </a:extLst>
          </p:cNvPr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ru-RU"/>
              <a:t>Образец заголовка</a:t>
            </a:r>
          </a:p>
        </p:txBody>
      </p:sp>
      <p:sp>
        <p:nvSpPr>
          <p:cNvPr id="3" name="Вертикальный текст 2">
            <a:extLst>
              <a:ext uri="{FF2B5EF4-FFF2-40B4-BE49-F238E27FC236}">
                <a16:creationId xmlns:a16="http://schemas.microsoft.com/office/drawing/2014/main" id="{B4D1790B-3872-480A-B1F7-35A114C14E56}"/>
              </a:ext>
            </a:extLst>
          </p:cNvPr>
          <p:cNvSpPr>
            <a:spLocks noGrp="1"/>
          </p:cNvSpPr>
          <p:nvPr>
            <p:ph type="body" orient="vert" idx="1"/>
          </p:nvPr>
        </p:nvSpPr>
        <p:spPr/>
        <p:txBody>
          <a:bodyPr vert="eaVert"/>
          <a:lstStyle/>
          <a:p>
            <a:pPr lvl="0"/>
            <a:r>
              <a:rPr lang="ru-RU"/>
              <a:t>Образец текста</a:t>
            </a:r>
          </a:p>
          <a:p>
            <a:pPr lvl="1"/>
            <a:r>
              <a:rPr lang="ru-RU"/>
              <a:t>Второй уровень</a:t>
            </a:r>
          </a:p>
          <a:p>
            <a:pPr lvl="2"/>
            <a:r>
              <a:rPr lang="ru-RU"/>
              <a:t>Третий уровень</a:t>
            </a:r>
          </a:p>
          <a:p>
            <a:pPr lvl="3"/>
            <a:r>
              <a:rPr lang="ru-RU"/>
              <a:t>Четвертый уровень</a:t>
            </a:r>
          </a:p>
          <a:p>
            <a:pPr lvl="4"/>
            <a:r>
              <a:rPr lang="ru-RU"/>
              <a:t>Пятый уровень</a:t>
            </a:r>
          </a:p>
        </p:txBody>
      </p:sp>
      <p:sp>
        <p:nvSpPr>
          <p:cNvPr id="4" name="Дата 3">
            <a:extLst>
              <a:ext uri="{FF2B5EF4-FFF2-40B4-BE49-F238E27FC236}">
                <a16:creationId xmlns:a16="http://schemas.microsoft.com/office/drawing/2014/main" id="{FEB0D87C-0177-4460-9304-45F3DA34B8AE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68807D80-1473-449E-BD02-A2996A395E51}" type="datetimeFigureOut">
              <a:rPr lang="ru-RU" smtClean="0"/>
              <a:t>13.11.2022</a:t>
            </a:fld>
            <a:endParaRPr lang="ru-RU"/>
          </a:p>
        </p:txBody>
      </p:sp>
      <p:sp>
        <p:nvSpPr>
          <p:cNvPr id="5" name="Нижний колонтитул 4">
            <a:extLst>
              <a:ext uri="{FF2B5EF4-FFF2-40B4-BE49-F238E27FC236}">
                <a16:creationId xmlns:a16="http://schemas.microsoft.com/office/drawing/2014/main" id="{F28E91EB-42A3-43DA-89BA-446B3397585D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ru-RU"/>
          </a:p>
        </p:txBody>
      </p:sp>
      <p:sp>
        <p:nvSpPr>
          <p:cNvPr id="6" name="Номер слайда 5">
            <a:extLst>
              <a:ext uri="{FF2B5EF4-FFF2-40B4-BE49-F238E27FC236}">
                <a16:creationId xmlns:a16="http://schemas.microsoft.com/office/drawing/2014/main" id="{518C5B25-66B9-4ECA-B577-A8D336292E87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B3439780-2C36-4DDA-B9C7-0D5677F51F6E}" type="slidenum">
              <a:rPr lang="ru-RU" smtClean="0"/>
              <a:t>‹№›</a:t>
            </a:fld>
            <a:endParaRPr lang="ru-RU"/>
          </a:p>
        </p:txBody>
      </p:sp>
    </p:spTree>
    <p:extLst>
      <p:ext uri="{BB962C8B-B14F-4D97-AF65-F5344CB8AC3E}">
        <p14:creationId xmlns:p14="http://schemas.microsoft.com/office/powerpoint/2010/main" val="1242136749"/>
      </p:ext>
    </p:extLst>
  </p:cSld>
  <p:clrMapOvr>
    <a:masterClrMapping/>
  </p:clrMapOvr>
  <p:transition spd="slow">
    <p:wipe/>
  </p:transition>
</p:sldLayout>
</file>

<file path=ppt/slideLayouts/slideLayout11.xml><?xml version="1.0" encoding="utf-8"?>
<p:sldLayout xmlns:a="http://schemas.openxmlformats.org/drawingml/2006/main" xmlns:r="http://schemas.openxmlformats.org/officeDocument/2006/relationships" xmlns:p="http://schemas.openxmlformats.org/presentationml/2006/main" type="vertTitleAndTx" preserve="1">
  <p:cSld name="Вертикальный заголовок и текст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Вертикальный заголовок 1">
            <a:extLst>
              <a:ext uri="{FF2B5EF4-FFF2-40B4-BE49-F238E27FC236}">
                <a16:creationId xmlns:a16="http://schemas.microsoft.com/office/drawing/2014/main" id="{244F3DB6-5DC0-45D3-BF69-F88824E2B4DA}"/>
              </a:ext>
            </a:extLst>
          </p:cNvPr>
          <p:cNvSpPr>
            <a:spLocks noGrp="1"/>
          </p:cNvSpPr>
          <p:nvPr>
            <p:ph type="title" orient="vert"/>
          </p:nvPr>
        </p:nvSpPr>
        <p:spPr>
          <a:xfrm>
            <a:off x="8724900" y="365125"/>
            <a:ext cx="2628900" cy="5811838"/>
          </a:xfrm>
        </p:spPr>
        <p:txBody>
          <a:bodyPr vert="eaVert"/>
          <a:lstStyle/>
          <a:p>
            <a:r>
              <a:rPr lang="ru-RU"/>
              <a:t>Образец заголовка</a:t>
            </a:r>
          </a:p>
        </p:txBody>
      </p:sp>
      <p:sp>
        <p:nvSpPr>
          <p:cNvPr id="3" name="Вертикальный текст 2">
            <a:extLst>
              <a:ext uri="{FF2B5EF4-FFF2-40B4-BE49-F238E27FC236}">
                <a16:creationId xmlns:a16="http://schemas.microsoft.com/office/drawing/2014/main" id="{A3D412E2-DDE8-471D-A870-054427D28F91}"/>
              </a:ext>
            </a:extLst>
          </p:cNvPr>
          <p:cNvSpPr>
            <a:spLocks noGrp="1"/>
          </p:cNvSpPr>
          <p:nvPr>
            <p:ph type="body" orient="vert" idx="1"/>
          </p:nvPr>
        </p:nvSpPr>
        <p:spPr>
          <a:xfrm>
            <a:off x="838200" y="365125"/>
            <a:ext cx="7734300" cy="5811838"/>
          </a:xfrm>
        </p:spPr>
        <p:txBody>
          <a:bodyPr vert="eaVert"/>
          <a:lstStyle/>
          <a:p>
            <a:pPr lvl="0"/>
            <a:r>
              <a:rPr lang="ru-RU"/>
              <a:t>Образец текста</a:t>
            </a:r>
          </a:p>
          <a:p>
            <a:pPr lvl="1"/>
            <a:r>
              <a:rPr lang="ru-RU"/>
              <a:t>Второй уровень</a:t>
            </a:r>
          </a:p>
          <a:p>
            <a:pPr lvl="2"/>
            <a:r>
              <a:rPr lang="ru-RU"/>
              <a:t>Третий уровень</a:t>
            </a:r>
          </a:p>
          <a:p>
            <a:pPr lvl="3"/>
            <a:r>
              <a:rPr lang="ru-RU"/>
              <a:t>Четвертый уровень</a:t>
            </a:r>
          </a:p>
          <a:p>
            <a:pPr lvl="4"/>
            <a:r>
              <a:rPr lang="ru-RU"/>
              <a:t>Пятый уровень</a:t>
            </a:r>
          </a:p>
        </p:txBody>
      </p:sp>
      <p:sp>
        <p:nvSpPr>
          <p:cNvPr id="4" name="Дата 3">
            <a:extLst>
              <a:ext uri="{FF2B5EF4-FFF2-40B4-BE49-F238E27FC236}">
                <a16:creationId xmlns:a16="http://schemas.microsoft.com/office/drawing/2014/main" id="{808FFBCA-4FFB-49F8-BBE9-D4CEF68F11C1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68807D80-1473-449E-BD02-A2996A395E51}" type="datetimeFigureOut">
              <a:rPr lang="ru-RU" smtClean="0"/>
              <a:t>13.11.2022</a:t>
            </a:fld>
            <a:endParaRPr lang="ru-RU"/>
          </a:p>
        </p:txBody>
      </p:sp>
      <p:sp>
        <p:nvSpPr>
          <p:cNvPr id="5" name="Нижний колонтитул 4">
            <a:extLst>
              <a:ext uri="{FF2B5EF4-FFF2-40B4-BE49-F238E27FC236}">
                <a16:creationId xmlns:a16="http://schemas.microsoft.com/office/drawing/2014/main" id="{E47F3320-B3EB-47F1-80F4-EA51ADFE0AF8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ru-RU"/>
          </a:p>
        </p:txBody>
      </p:sp>
      <p:sp>
        <p:nvSpPr>
          <p:cNvPr id="6" name="Номер слайда 5">
            <a:extLst>
              <a:ext uri="{FF2B5EF4-FFF2-40B4-BE49-F238E27FC236}">
                <a16:creationId xmlns:a16="http://schemas.microsoft.com/office/drawing/2014/main" id="{83AB3644-1BC6-4C0A-84B4-329CAD73320C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B3439780-2C36-4DDA-B9C7-0D5677F51F6E}" type="slidenum">
              <a:rPr lang="ru-RU" smtClean="0"/>
              <a:t>‹№›</a:t>
            </a:fld>
            <a:endParaRPr lang="ru-RU"/>
          </a:p>
        </p:txBody>
      </p:sp>
    </p:spTree>
    <p:extLst>
      <p:ext uri="{BB962C8B-B14F-4D97-AF65-F5344CB8AC3E}">
        <p14:creationId xmlns:p14="http://schemas.microsoft.com/office/powerpoint/2010/main" val="1207856064"/>
      </p:ext>
    </p:extLst>
  </p:cSld>
  <p:clrMapOvr>
    <a:masterClrMapping/>
  </p:clrMapOvr>
  <p:transition spd="slow">
    <p:wipe/>
  </p:transition>
</p:sldLayout>
</file>

<file path=ppt/slideMasters/_rels/slideMaster1.xml.rels><?xml version="1.0" encoding="UTF-8" standalone="yes"?>
<Relationships xmlns="http://schemas.openxmlformats.org/package/2006/relationships"><Relationship Id="rId8" Type="http://schemas.openxmlformats.org/officeDocument/2006/relationships/slideLayout" Target="../slideLayouts/slideLayout8.xml"/><Relationship Id="rId13" Type="http://schemas.openxmlformats.org/officeDocument/2006/relationships/image" Target="../media/image1.jpg"/><Relationship Id="rId3" Type="http://schemas.openxmlformats.org/officeDocument/2006/relationships/slideLayout" Target="../slideLayouts/slideLayout3.xml"/><Relationship Id="rId7" Type="http://schemas.openxmlformats.org/officeDocument/2006/relationships/slideLayout" Target="../slideLayouts/slideLayout7.xml"/><Relationship Id="rId12" Type="http://schemas.openxmlformats.org/officeDocument/2006/relationships/theme" Target="../theme/theme1.xml"/><Relationship Id="rId2" Type="http://schemas.openxmlformats.org/officeDocument/2006/relationships/slideLayout" Target="../slideLayouts/slideLayout2.xml"/><Relationship Id="rId1" Type="http://schemas.openxmlformats.org/officeDocument/2006/relationships/slideLayout" Target="../slideLayouts/slideLayout1.xml"/><Relationship Id="rId6" Type="http://schemas.openxmlformats.org/officeDocument/2006/relationships/slideLayout" Target="../slideLayouts/slideLayout6.xml"/><Relationship Id="rId11" Type="http://schemas.openxmlformats.org/officeDocument/2006/relationships/slideLayout" Target="../slideLayouts/slideLayout11.xml"/><Relationship Id="rId5" Type="http://schemas.openxmlformats.org/officeDocument/2006/relationships/slideLayout" Target="../slideLayouts/slideLayout5.xml"/><Relationship Id="rId10" Type="http://schemas.openxmlformats.org/officeDocument/2006/relationships/slideLayout" Target="../slideLayouts/slideLayout10.xml"/><Relationship Id="rId4" Type="http://schemas.openxmlformats.org/officeDocument/2006/relationships/slideLayout" Target="../slideLayouts/slideLayout4.xml"/><Relationship Id="rId9" Type="http://schemas.openxmlformats.org/officeDocument/2006/relationships/slideLayout" Target="../slideLayouts/slideLayout9.xml"/></Relationships>
</file>

<file path=ppt/slideMasters/slideMaster1.xml><?xml version="1.0" encoding="utf-8"?>
<p:sldMaster xmlns:a="http://schemas.openxmlformats.org/drawingml/2006/main" xmlns:r="http://schemas.openxmlformats.org/officeDocument/2006/relationships" xmlns:p="http://schemas.openxmlformats.org/presentationml/2006/main">
  <p:cSld>
    <p:bg>
      <p:bgPr>
        <a:blipFill dpi="0" rotWithShape="1">
          <a:blip r:embed="rId13">
            <a:lum/>
          </a:blip>
          <a:srcRect/>
          <a:stretch>
            <a:fillRect t="-3000" b="-3000"/>
          </a:stretch>
        </a:blip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>
            <a:extLst>
              <a:ext uri="{FF2B5EF4-FFF2-40B4-BE49-F238E27FC236}">
                <a16:creationId xmlns:a16="http://schemas.microsoft.com/office/drawing/2014/main" id="{C9F52CE9-82D4-442D-ADF6-A09C695D8757}"/>
              </a:ext>
            </a:extLst>
          </p:cNvPr>
          <p:cNvSpPr>
            <a:spLocks noGrp="1"/>
          </p:cNvSpPr>
          <p:nvPr>
            <p:ph type="title"/>
          </p:nvPr>
        </p:nvSpPr>
        <p:spPr>
          <a:xfrm>
            <a:off x="838200" y="365125"/>
            <a:ext cx="10515600" cy="1325563"/>
          </a:xfrm>
          <a:prstGeom prst="rect">
            <a:avLst/>
          </a:prstGeom>
        </p:spPr>
        <p:txBody>
          <a:bodyPr vert="horz" lIns="91440" tIns="45720" rIns="91440" bIns="45720" rtlCol="0" anchor="ctr">
            <a:normAutofit/>
          </a:bodyPr>
          <a:lstStyle/>
          <a:p>
            <a:r>
              <a:rPr lang="ru-RU"/>
              <a:t>Образец заголовка</a:t>
            </a:r>
          </a:p>
        </p:txBody>
      </p:sp>
      <p:sp>
        <p:nvSpPr>
          <p:cNvPr id="3" name="Текст 2">
            <a:extLst>
              <a:ext uri="{FF2B5EF4-FFF2-40B4-BE49-F238E27FC236}">
                <a16:creationId xmlns:a16="http://schemas.microsoft.com/office/drawing/2014/main" id="{E82FE18F-9FE0-4A85-BA3E-6D62606ADF54}"/>
              </a:ext>
            </a:extLst>
          </p:cNvPr>
          <p:cNvSpPr>
            <a:spLocks noGrp="1"/>
          </p:cNvSpPr>
          <p:nvPr>
            <p:ph type="body" idx="1"/>
          </p:nvPr>
        </p:nvSpPr>
        <p:spPr>
          <a:xfrm>
            <a:off x="838200" y="1825625"/>
            <a:ext cx="10515600" cy="4351338"/>
          </a:xfrm>
          <a:prstGeom prst="rect">
            <a:avLst/>
          </a:prstGeom>
        </p:spPr>
        <p:txBody>
          <a:bodyPr vert="horz" lIns="91440" tIns="45720" rIns="91440" bIns="45720" rtlCol="0">
            <a:normAutofit/>
          </a:bodyPr>
          <a:lstStyle/>
          <a:p>
            <a:pPr lvl="0"/>
            <a:r>
              <a:rPr lang="ru-RU"/>
              <a:t>Образец текста</a:t>
            </a:r>
          </a:p>
          <a:p>
            <a:pPr lvl="1"/>
            <a:r>
              <a:rPr lang="ru-RU"/>
              <a:t>Второй уровень</a:t>
            </a:r>
          </a:p>
          <a:p>
            <a:pPr lvl="2"/>
            <a:r>
              <a:rPr lang="ru-RU"/>
              <a:t>Третий уровень</a:t>
            </a:r>
          </a:p>
          <a:p>
            <a:pPr lvl="3"/>
            <a:r>
              <a:rPr lang="ru-RU"/>
              <a:t>Четвертый уровень</a:t>
            </a:r>
          </a:p>
          <a:p>
            <a:pPr lvl="4"/>
            <a:r>
              <a:rPr lang="ru-RU"/>
              <a:t>Пятый уровень</a:t>
            </a:r>
          </a:p>
        </p:txBody>
      </p:sp>
      <p:sp>
        <p:nvSpPr>
          <p:cNvPr id="4" name="Дата 3">
            <a:extLst>
              <a:ext uri="{FF2B5EF4-FFF2-40B4-BE49-F238E27FC236}">
                <a16:creationId xmlns:a16="http://schemas.microsoft.com/office/drawing/2014/main" id="{D050AFF2-8181-4122-BAA8-B8F5B94B22C5}"/>
              </a:ext>
            </a:extLst>
          </p:cNvPr>
          <p:cNvSpPr>
            <a:spLocks noGrp="1"/>
          </p:cNvSpPr>
          <p:nvPr>
            <p:ph type="dt" sz="half" idx="2"/>
          </p:nvPr>
        </p:nvSpPr>
        <p:spPr>
          <a:xfrm>
            <a:off x="838200" y="6356350"/>
            <a:ext cx="27432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l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fld id="{68807D80-1473-449E-BD02-A2996A395E51}" type="datetimeFigureOut">
              <a:rPr lang="ru-RU" smtClean="0"/>
              <a:t>13.11.2022</a:t>
            </a:fld>
            <a:endParaRPr lang="ru-RU"/>
          </a:p>
        </p:txBody>
      </p:sp>
      <p:sp>
        <p:nvSpPr>
          <p:cNvPr id="5" name="Нижний колонтитул 4">
            <a:extLst>
              <a:ext uri="{FF2B5EF4-FFF2-40B4-BE49-F238E27FC236}">
                <a16:creationId xmlns:a16="http://schemas.microsoft.com/office/drawing/2014/main" id="{2830DF9B-7CE3-4098-83DC-45C71784968C}"/>
              </a:ext>
            </a:extLst>
          </p:cNvPr>
          <p:cNvSpPr>
            <a:spLocks noGrp="1"/>
          </p:cNvSpPr>
          <p:nvPr>
            <p:ph type="ftr" sz="quarter" idx="3"/>
          </p:nvPr>
        </p:nvSpPr>
        <p:spPr>
          <a:xfrm>
            <a:off x="4038600" y="6356350"/>
            <a:ext cx="41148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ctr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endParaRPr lang="ru-RU"/>
          </a:p>
        </p:txBody>
      </p:sp>
      <p:sp>
        <p:nvSpPr>
          <p:cNvPr id="6" name="Номер слайда 5">
            <a:extLst>
              <a:ext uri="{FF2B5EF4-FFF2-40B4-BE49-F238E27FC236}">
                <a16:creationId xmlns:a16="http://schemas.microsoft.com/office/drawing/2014/main" id="{55D4774E-070A-4369-9292-339BE09FE5EC}"/>
              </a:ext>
            </a:extLst>
          </p:cNvPr>
          <p:cNvSpPr>
            <a:spLocks noGrp="1"/>
          </p:cNvSpPr>
          <p:nvPr>
            <p:ph type="sldNum" sz="quarter" idx="4"/>
          </p:nvPr>
        </p:nvSpPr>
        <p:spPr>
          <a:xfrm>
            <a:off x="8610600" y="6356350"/>
            <a:ext cx="27432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r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fld id="{B3439780-2C36-4DDA-B9C7-0D5677F51F6E}" type="slidenum">
              <a:rPr lang="ru-RU" smtClean="0"/>
              <a:t>‹№›</a:t>
            </a:fld>
            <a:endParaRPr lang="ru-RU"/>
          </a:p>
        </p:txBody>
      </p:sp>
    </p:spTree>
    <p:extLst>
      <p:ext uri="{BB962C8B-B14F-4D97-AF65-F5344CB8AC3E}">
        <p14:creationId xmlns:p14="http://schemas.microsoft.com/office/powerpoint/2010/main" val="3053835360"/>
      </p:ext>
    </p:extLst>
  </p:cSld>
  <p:clrMap bg1="lt1" tx1="dk1" bg2="lt2" tx2="dk2" accent1="accent1" accent2="accent2" accent3="accent3" accent4="accent4" accent5="accent5" accent6="accent6" hlink="hlink" folHlink="folHlink"/>
  <p:sldLayoutIdLst>
    <p:sldLayoutId id="2147483649" r:id="rId1"/>
    <p:sldLayoutId id="2147483650" r:id="rId2"/>
    <p:sldLayoutId id="2147483651" r:id="rId3"/>
    <p:sldLayoutId id="2147483652" r:id="rId4"/>
    <p:sldLayoutId id="2147483653" r:id="rId5"/>
    <p:sldLayoutId id="2147483654" r:id="rId6"/>
    <p:sldLayoutId id="2147483655" r:id="rId7"/>
    <p:sldLayoutId id="2147483656" r:id="rId8"/>
    <p:sldLayoutId id="2147483657" r:id="rId9"/>
    <p:sldLayoutId id="2147483658" r:id="rId10"/>
    <p:sldLayoutId id="2147483659" r:id="rId11"/>
  </p:sldLayoutIdLst>
  <p:transition spd="slow">
    <p:wipe/>
  </p:transition>
  <p:txStyles>
    <p:titleStyle>
      <a:lvl1pPr algn="l" defTabSz="914400" rtl="0" eaLnBrk="1" latinLnBrk="0" hangingPunct="1">
        <a:lnSpc>
          <a:spcPct val="90000"/>
        </a:lnSpc>
        <a:spcBef>
          <a:spcPct val="0"/>
        </a:spcBef>
        <a:buNone/>
        <a:defRPr sz="4400" kern="1200">
          <a:solidFill>
            <a:schemeClr val="tx1"/>
          </a:solidFill>
          <a:latin typeface="+mj-lt"/>
          <a:ea typeface="+mj-ea"/>
          <a:cs typeface="+mj-cs"/>
        </a:defRPr>
      </a:lvl1pPr>
    </p:titleStyle>
    <p:bodyStyle>
      <a:lvl1pPr marL="228600" indent="-228600" algn="l" defTabSz="914400" rtl="0" eaLnBrk="1" latinLnBrk="0" hangingPunct="1">
        <a:lnSpc>
          <a:spcPct val="90000"/>
        </a:lnSpc>
        <a:spcBef>
          <a:spcPts val="1000"/>
        </a:spcBef>
        <a:buFont typeface="Arial" panose="020B0604020202020204" pitchFamily="34" charset="0"/>
        <a:buChar char="•"/>
        <a:defRPr sz="2800" kern="1200">
          <a:solidFill>
            <a:schemeClr val="tx1"/>
          </a:solidFill>
          <a:latin typeface="+mn-lt"/>
          <a:ea typeface="+mn-ea"/>
          <a:cs typeface="+mn-cs"/>
        </a:defRPr>
      </a:lvl1pPr>
      <a:lvl2pPr marL="6858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2400" kern="1200">
          <a:solidFill>
            <a:schemeClr val="tx1"/>
          </a:solidFill>
          <a:latin typeface="+mn-lt"/>
          <a:ea typeface="+mn-ea"/>
          <a:cs typeface="+mn-cs"/>
        </a:defRPr>
      </a:lvl2pPr>
      <a:lvl3pPr marL="11430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3pPr>
      <a:lvl4pPr marL="16002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20574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5146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9718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4290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8862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bodyStyle>
    <p:otherStyle>
      <a:defPPr>
        <a:defRPr lang="ru-RU"/>
      </a:defPPr>
      <a:lvl1pPr marL="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1pPr>
      <a:lvl2pPr marL="457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2pPr>
      <a:lvl3pPr marL="914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3pPr>
      <a:lvl4pPr marL="1371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18288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2860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743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200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657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otherStyle>
  </p:txStyles>
</p:sldMaster>
</file>

<file path=ppt/slides/_rels/slide1.xml.rels><?xml version="1.0" encoding="UTF-8" standalone="yes"?>
<Relationships xmlns="http://schemas.openxmlformats.org/package/2006/relationships"><Relationship Id="rId8" Type="http://schemas.openxmlformats.org/officeDocument/2006/relationships/hyperlink" Target="https://youtu.be/cmPZjWAdi1E" TargetMode="External"/><Relationship Id="rId3" Type="http://schemas.openxmlformats.org/officeDocument/2006/relationships/image" Target="../media/image3.jpg"/><Relationship Id="rId7" Type="http://schemas.openxmlformats.org/officeDocument/2006/relationships/image" Target="../media/image6.jpeg"/><Relationship Id="rId2" Type="http://schemas.openxmlformats.org/officeDocument/2006/relationships/image" Target="../media/image2.jpg"/><Relationship Id="rId1" Type="http://schemas.openxmlformats.org/officeDocument/2006/relationships/slideLayout" Target="../slideLayouts/slideLayout1.xml"/><Relationship Id="rId6" Type="http://schemas.microsoft.com/office/2007/relationships/hdphoto" Target="../media/hdphoto1.wdp"/><Relationship Id="rId5" Type="http://schemas.openxmlformats.org/officeDocument/2006/relationships/image" Target="../media/image5.png"/><Relationship Id="rId4" Type="http://schemas.openxmlformats.org/officeDocument/2006/relationships/image" Target="../media/image4.png"/><Relationship Id="rId9" Type="http://schemas.openxmlformats.org/officeDocument/2006/relationships/image" Target="../media/image7.png"/></Relationships>
</file>

<file path=ppt/slides/_rels/slide2.xml.rels><?xml version="1.0" encoding="UTF-8" standalone="yes"?>
<Relationships xmlns="http://schemas.openxmlformats.org/package/2006/relationships"><Relationship Id="rId3" Type="http://schemas.openxmlformats.org/officeDocument/2006/relationships/image" Target="../media/image9.png"/><Relationship Id="rId7" Type="http://schemas.openxmlformats.org/officeDocument/2006/relationships/hyperlink" Target="https://youtu.be/cmPZjWAdi1E" TargetMode="External"/><Relationship Id="rId2" Type="http://schemas.openxmlformats.org/officeDocument/2006/relationships/image" Target="../media/image8.jpeg"/><Relationship Id="rId1" Type="http://schemas.openxmlformats.org/officeDocument/2006/relationships/slideLayout" Target="../slideLayouts/slideLayout1.xml"/><Relationship Id="rId6" Type="http://schemas.openxmlformats.org/officeDocument/2006/relationships/image" Target="../media/image7.png"/><Relationship Id="rId5" Type="http://schemas.microsoft.com/office/2007/relationships/hdphoto" Target="../media/hdphoto2.wdp"/><Relationship Id="rId4" Type="http://schemas.openxmlformats.org/officeDocument/2006/relationships/image" Target="../media/image10.png"/></Relationships>
</file>

<file path=ppt/slides/_rels/slide3.xml.rels><?xml version="1.0" encoding="UTF-8" standalone="yes"?>
<Relationships xmlns="http://schemas.openxmlformats.org/package/2006/relationships"><Relationship Id="rId3" Type="http://schemas.openxmlformats.org/officeDocument/2006/relationships/image" Target="../media/image9.png"/><Relationship Id="rId7" Type="http://schemas.openxmlformats.org/officeDocument/2006/relationships/hyperlink" Target="https://youtu.be/cmPZjWAdi1E" TargetMode="External"/><Relationship Id="rId2" Type="http://schemas.openxmlformats.org/officeDocument/2006/relationships/image" Target="../media/image8.jpeg"/><Relationship Id="rId1" Type="http://schemas.openxmlformats.org/officeDocument/2006/relationships/slideLayout" Target="../slideLayouts/slideLayout1.xml"/><Relationship Id="rId6" Type="http://schemas.openxmlformats.org/officeDocument/2006/relationships/image" Target="../media/image7.png"/><Relationship Id="rId5" Type="http://schemas.microsoft.com/office/2007/relationships/hdphoto" Target="../media/hdphoto3.wdp"/><Relationship Id="rId4" Type="http://schemas.openxmlformats.org/officeDocument/2006/relationships/image" Target="../media/image11.png"/></Relationships>
</file>

<file path=ppt/slides/_rels/slide4.xml.rels><?xml version="1.0" encoding="UTF-8" standalone="yes"?>
<Relationships xmlns="http://schemas.openxmlformats.org/package/2006/relationships"><Relationship Id="rId3" Type="http://schemas.microsoft.com/office/2007/relationships/hdphoto" Target="../media/hdphoto4.wdp"/><Relationship Id="rId2" Type="http://schemas.openxmlformats.org/officeDocument/2006/relationships/image" Target="../media/image12.png"/><Relationship Id="rId1" Type="http://schemas.openxmlformats.org/officeDocument/2006/relationships/slideLayout" Target="../slideLayouts/slideLayout7.xml"/><Relationship Id="rId6" Type="http://schemas.openxmlformats.org/officeDocument/2006/relationships/hyperlink" Target="https://youtu.be/cmPZjWAdi1E" TargetMode="External"/><Relationship Id="rId5" Type="http://schemas.openxmlformats.org/officeDocument/2006/relationships/image" Target="../media/image7.png"/><Relationship Id="rId4" Type="http://schemas.openxmlformats.org/officeDocument/2006/relationships/image" Target="../media/image9.png"/></Relationships>
</file>

<file path=ppt/slides/_rels/slide5.xml.rels><?xml version="1.0" encoding="UTF-8" standalone="yes"?>
<Relationships xmlns="http://schemas.openxmlformats.org/package/2006/relationships"><Relationship Id="rId3" Type="http://schemas.openxmlformats.org/officeDocument/2006/relationships/slideLayout" Target="../slideLayouts/slideLayout7.xml"/><Relationship Id="rId7" Type="http://schemas.openxmlformats.org/officeDocument/2006/relationships/hyperlink" Target="https://youtu.be/cmPZjWAdi1E" TargetMode="External"/><Relationship Id="rId2" Type="http://schemas.openxmlformats.org/officeDocument/2006/relationships/video" Target="../media/media1.mp4"/><Relationship Id="rId1" Type="http://schemas.microsoft.com/office/2007/relationships/media" Target="../media/media1.mp4"/><Relationship Id="rId6" Type="http://schemas.openxmlformats.org/officeDocument/2006/relationships/image" Target="../media/image7.png"/><Relationship Id="rId5" Type="http://schemas.openxmlformats.org/officeDocument/2006/relationships/image" Target="../media/image9.png"/><Relationship Id="rId4" Type="http://schemas.openxmlformats.org/officeDocument/2006/relationships/image" Target="../media/image13.png"/></Relationships>
</file>

<file path=ppt/slides/_rels/slide6.xml.rels><?xml version="1.0" encoding="UTF-8" standalone="yes"?>
<Relationships xmlns="http://schemas.openxmlformats.org/package/2006/relationships"><Relationship Id="rId3" Type="http://schemas.openxmlformats.org/officeDocument/2006/relationships/image" Target="../media/image7.png"/><Relationship Id="rId2" Type="http://schemas.openxmlformats.org/officeDocument/2006/relationships/hyperlink" Target="https://youtu.be/cmPZjWAdi1E" TargetMode="External"/><Relationship Id="rId1" Type="http://schemas.openxmlformats.org/officeDocument/2006/relationships/slideLayout" Target="../slideLayouts/slideLayout7.xml"/></Relationships>
</file>

<file path=ppt/slides/slide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blipFill dpi="0" rotWithShape="1">
          <a:blip r:embed="rId2">
            <a:lum/>
          </a:blip>
          <a:srcRect/>
          <a:stretch>
            <a:fillRect t="-14000" b="-14000"/>
          </a:stretch>
        </a:blip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3" name="Прямоугольник 12">
            <a:extLst>
              <a:ext uri="{FF2B5EF4-FFF2-40B4-BE49-F238E27FC236}">
                <a16:creationId xmlns:a16="http://schemas.microsoft.com/office/drawing/2014/main" id="{1DB6BD89-45B2-4062-AC99-00F48113AABB}"/>
              </a:ext>
            </a:extLst>
          </p:cNvPr>
          <p:cNvSpPr/>
          <p:nvPr/>
        </p:nvSpPr>
        <p:spPr>
          <a:xfrm>
            <a:off x="8761690" y="64542"/>
            <a:ext cx="3308919" cy="923330"/>
          </a:xfrm>
          <a:prstGeom prst="rect">
            <a:avLst/>
          </a:prstGeom>
          <a:noFill/>
        </p:spPr>
        <p:txBody>
          <a:bodyPr wrap="none" lIns="91440" tIns="45720" rIns="91440" bIns="45720">
            <a:spAutoFit/>
          </a:bodyPr>
          <a:lstStyle/>
          <a:p>
            <a:pPr algn="ctr"/>
            <a:r>
              <a:rPr lang="ru-RU" sz="5400" b="1" i="1" cap="none" spc="50" dirty="0">
                <a:ln w="28575" cmpd="sng">
                  <a:solidFill>
                    <a:schemeClr val="tx1"/>
                  </a:solidFill>
                  <a:prstDash val="solid"/>
                </a:ln>
                <a:solidFill>
                  <a:srgbClr val="FFFF00"/>
                </a:solidFill>
                <a:effectLst>
                  <a:glow rad="38100">
                    <a:schemeClr val="accent1">
                      <a:alpha val="40000"/>
                    </a:schemeClr>
                  </a:glow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Antique Olive" panose="020B0803020204030204" pitchFamily="34" charset="0"/>
              </a:rPr>
              <a:t>Урок 19</a:t>
            </a:r>
          </a:p>
        </p:txBody>
      </p:sp>
      <p:sp>
        <p:nvSpPr>
          <p:cNvPr id="6" name="Прямоугольник 5">
            <a:extLst>
              <a:ext uri="{FF2B5EF4-FFF2-40B4-BE49-F238E27FC236}">
                <a16:creationId xmlns:a16="http://schemas.microsoft.com/office/drawing/2014/main" id="{8C04EE4D-3A4D-4418-9B71-4E5C8E45A0E3}"/>
              </a:ext>
            </a:extLst>
          </p:cNvPr>
          <p:cNvSpPr/>
          <p:nvPr/>
        </p:nvSpPr>
        <p:spPr>
          <a:xfrm>
            <a:off x="3165720" y="1720840"/>
            <a:ext cx="8904889" cy="3416320"/>
          </a:xfrm>
          <a:prstGeom prst="rect">
            <a:avLst/>
          </a:prstGeom>
          <a:noFill/>
        </p:spPr>
        <p:txBody>
          <a:bodyPr wrap="square" lIns="91440" tIns="45720" rIns="91440" bIns="45720">
            <a:spAutoFit/>
          </a:bodyPr>
          <a:lstStyle/>
          <a:p>
            <a:pPr algn="ctr"/>
            <a:r>
              <a:rPr lang="uk-UA" sz="5400" b="1" cap="none" spc="0" dirty="0">
                <a:ln w="12700">
                  <a:solidFill>
                    <a:srgbClr val="FFFF00"/>
                  </a:solidFill>
                  <a:prstDash val="solid"/>
                </a:ln>
                <a:solidFill>
                  <a:srgbClr val="3333FF"/>
                </a:solidFill>
                <a:effectLst>
                  <a:outerShdw dist="38100" dir="2640000" algn="bl" rotWithShape="0">
                    <a:schemeClr val="accent1"/>
                  </a:outerShdw>
                </a:effectLst>
                <a:latin typeface="Antique Olive" panose="020B0803020204030204" pitchFamily="34" charset="0"/>
              </a:rPr>
              <a:t>Операції над фрагментами тексту в текстовому процесорі</a:t>
            </a:r>
          </a:p>
        </p:txBody>
      </p:sp>
      <p:pic>
        <p:nvPicPr>
          <p:cNvPr id="10" name="Рисунок 9">
            <a:extLst>
              <a:ext uri="{FF2B5EF4-FFF2-40B4-BE49-F238E27FC236}">
                <a16:creationId xmlns:a16="http://schemas.microsoft.com/office/drawing/2014/main" id="{199512ED-E146-46B4-A608-22426760EE17}"/>
              </a:ext>
            </a:extLst>
          </p:cNvPr>
          <p:cNvPicPr>
            <a:picLocks noChangeAspect="1"/>
          </p:cNvPicPr>
          <p:nvPr/>
        </p:nvPicPr>
        <p:blipFill rotWithShape="1">
          <a:blip r:embed="rId3">
            <a:clrChange>
              <a:clrFrom>
                <a:srgbClr val="FFFFFF"/>
              </a:clrFrom>
              <a:clrTo>
                <a:srgbClr val="FFFFFF">
                  <a:alpha val="0"/>
                </a:srgbClr>
              </a:clrTo>
            </a:clrChange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b="28563"/>
          <a:stretch/>
        </p:blipFill>
        <p:spPr>
          <a:xfrm>
            <a:off x="11482744" y="5887217"/>
            <a:ext cx="709256" cy="653283"/>
          </a:xfrm>
          <a:prstGeom prst="rect">
            <a:avLst/>
          </a:prstGeom>
        </p:spPr>
      </p:pic>
      <p:pic>
        <p:nvPicPr>
          <p:cNvPr id="1026" name="Picture 2" descr="Иконка шестерёнка - Png картинки и иконки без фона">
            <a:extLst>
              <a:ext uri="{FF2B5EF4-FFF2-40B4-BE49-F238E27FC236}">
                <a16:creationId xmlns:a16="http://schemas.microsoft.com/office/drawing/2014/main" id="{F9B98502-775A-4787-9EE2-8BEDCFDE26EE}"/>
              </a:ext>
            </a:extLst>
          </p:cNvPr>
          <p:cNvPicPr>
            <a:picLocks noChangeAspect="1" noChangeArrowheads="1"/>
          </p:cNvPicPr>
          <p:nvPr/>
        </p:nvPicPr>
        <p:blipFill>
          <a:blip r:embed="rId4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250124" y="1910506"/>
            <a:ext cx="3036988" cy="3036988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sp>
        <p:nvSpPr>
          <p:cNvPr id="4" name="Прямоугольник 3">
            <a:extLst>
              <a:ext uri="{FF2B5EF4-FFF2-40B4-BE49-F238E27FC236}">
                <a16:creationId xmlns:a16="http://schemas.microsoft.com/office/drawing/2014/main" id="{4B4B3588-AC82-4868-BDC1-4F27A5C1ABCF}"/>
              </a:ext>
            </a:extLst>
          </p:cNvPr>
          <p:cNvSpPr/>
          <p:nvPr/>
        </p:nvSpPr>
        <p:spPr>
          <a:xfrm>
            <a:off x="1350309" y="2644170"/>
            <a:ext cx="528947" cy="1569660"/>
          </a:xfrm>
          <a:prstGeom prst="rect">
            <a:avLst/>
          </a:prstGeom>
          <a:noFill/>
        </p:spPr>
        <p:txBody>
          <a:bodyPr wrap="square" lIns="91440" tIns="45720" rIns="91440" bIns="45720">
            <a:spAutoFit/>
          </a:bodyPr>
          <a:lstStyle/>
          <a:p>
            <a:pPr algn="ctr"/>
            <a:r>
              <a:rPr lang="ru-RU" sz="9600" b="1" i="1" cap="none" spc="50" dirty="0">
                <a:ln w="28575" cmpd="sng">
                  <a:solidFill>
                    <a:schemeClr val="tx1"/>
                  </a:solidFill>
                  <a:prstDash val="solid"/>
                </a:ln>
                <a:solidFill>
                  <a:srgbClr val="FFFF00"/>
                </a:solidFill>
                <a:effectLst>
                  <a:glow rad="101600">
                    <a:schemeClr val="accent4">
                      <a:satMod val="175000"/>
                      <a:alpha val="40000"/>
                    </a:schemeClr>
                  </a:glow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Antique Olive" panose="020B0803020204030204" pitchFamily="34" charset="0"/>
              </a:rPr>
              <a:t>5</a:t>
            </a:r>
          </a:p>
        </p:txBody>
      </p:sp>
      <p:pic>
        <p:nvPicPr>
          <p:cNvPr id="3" name="Рисунок 2">
            <a:extLst>
              <a:ext uri="{FF2B5EF4-FFF2-40B4-BE49-F238E27FC236}">
                <a16:creationId xmlns:a16="http://schemas.microsoft.com/office/drawing/2014/main" id="{1867629E-F809-4988-92BC-8A3A86A75395}"/>
              </a:ext>
            </a:extLst>
          </p:cNvPr>
          <p:cNvPicPr>
            <a:picLocks noChangeAspect="1"/>
          </p:cNvPicPr>
          <p:nvPr/>
        </p:nvPicPr>
        <p:blipFill rotWithShape="1">
          <a:blip r:embed="rId5">
            <a:extLst>
              <a:ext uri="{BEBA8EAE-BF5A-486C-A8C5-ECC9F3942E4B}">
                <a14:imgProps xmlns:a14="http://schemas.microsoft.com/office/drawing/2010/main">
                  <a14:imgLayer r:embed="rId6">
                    <a14:imgEffect>
                      <a14:sharpenSoften amount="25000"/>
                    </a14:imgEffect>
                  </a14:imgLayer>
                </a14:imgProps>
              </a:ext>
            </a:extLst>
          </a:blip>
          <a:srcRect l="28231" t="45283" r="24222" b="38556"/>
          <a:stretch/>
        </p:blipFill>
        <p:spPr>
          <a:xfrm>
            <a:off x="0" y="9240"/>
            <a:ext cx="5874588" cy="1154922"/>
          </a:xfrm>
          <a:prstGeom prst="rect">
            <a:avLst/>
          </a:prstGeom>
        </p:spPr>
      </p:pic>
      <p:pic>
        <p:nvPicPr>
          <p:cNvPr id="1040" name="Picture 16" descr="Нова українська школа — все про НУШ у 2022 році">
            <a:extLst>
              <a:ext uri="{FF2B5EF4-FFF2-40B4-BE49-F238E27FC236}">
                <a16:creationId xmlns:a16="http://schemas.microsoft.com/office/drawing/2014/main" id="{B9167612-B884-4622-A19D-2E692907CB73}"/>
              </a:ext>
            </a:extLst>
          </p:cNvPr>
          <p:cNvPicPr>
            <a:picLocks noChangeAspect="1" noChangeArrowheads="1"/>
          </p:cNvPicPr>
          <p:nvPr/>
        </p:nvPicPr>
        <p:blipFill rotWithShape="1">
          <a:blip r:embed="rId7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l="27500" r="27361" b="50000"/>
          <a:stretch/>
        </p:blipFill>
        <p:spPr bwMode="auto">
          <a:xfrm>
            <a:off x="5874589" y="0"/>
            <a:ext cx="1050979" cy="1164162"/>
          </a:xfrm>
          <a:prstGeom prst="rect">
            <a:avLst/>
          </a:prstGeom>
          <a:noFill/>
          <a:ln>
            <a:solidFill>
              <a:schemeClr val="accent1"/>
            </a:solidFill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pic>
        <p:nvPicPr>
          <p:cNvPr id="11" name="Рисунок 10">
            <a:hlinkClick r:id="rId8"/>
            <a:extLst>
              <a:ext uri="{FF2B5EF4-FFF2-40B4-BE49-F238E27FC236}">
                <a16:creationId xmlns:a16="http://schemas.microsoft.com/office/drawing/2014/main" id="{60CFDD64-8052-6993-0F20-9F39193E1409}"/>
              </a:ext>
            </a:extLst>
          </p:cNvPr>
          <p:cNvPicPr>
            <a:picLocks noChangeAspect="1"/>
          </p:cNvPicPr>
          <p:nvPr/>
        </p:nvPicPr>
        <p:blipFill>
          <a:blip r:embed="rId9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9516999" y="5887217"/>
            <a:ext cx="1965745" cy="766745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2167101247"/>
      </p:ext>
    </p:extLst>
  </p:cSld>
  <p:clrMapOvr>
    <a:masterClrMapping/>
  </p:clrMapOvr>
  <p:transition spd="slow">
    <p:wipe/>
  </p:transition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2" presetClass="entr" presetSubtype="8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7" dur="500" fill="hold"/>
                                        <p:tgtEl>
                                          <p:spTgt spid="3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8" dur="500" fill="hold"/>
                                        <p:tgtEl>
                                          <p:spTgt spid="3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9" fill="hold">
                            <p:stCondLst>
                              <p:cond delay="500"/>
                            </p:stCondLst>
                            <p:childTnLst>
                              <p:par>
                                <p:cTn id="10" presetID="2" presetClass="entr" presetSubtype="8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04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12" dur="500" fill="hold"/>
                                        <p:tgtEl>
                                          <p:spTgt spid="1040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3" dur="500" fill="hold"/>
                                        <p:tgtEl>
                                          <p:spTgt spid="1040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14" presetID="2" presetClass="entr" presetSubtype="2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16" dur="500" fill="hold"/>
                                        <p:tgtEl>
                                          <p:spTgt spid="4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7" dur="500" fill="hold"/>
                                        <p:tgtEl>
                                          <p:spTgt spid="4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8" fill="hold">
                            <p:stCondLst>
                              <p:cond delay="1000"/>
                            </p:stCondLst>
                            <p:childTnLst>
                              <p:par>
                                <p:cTn id="19" presetID="10" presetClass="entr" presetSubtype="0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21" dur="500"/>
                                        <p:tgtEl>
                                          <p:spTgt spid="13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22" fill="hold">
                            <p:stCondLst>
                              <p:cond delay="1500"/>
                            </p:stCondLst>
                            <p:childTnLst>
                              <p:par>
                                <p:cTn id="23" presetID="22" presetClass="entr" presetSubtype="8" fill="hold" grpId="0" nodeType="afterEffect">
                                  <p:stCondLst>
                                    <p:cond delay="0"/>
                                  </p:stCondLst>
                                  <p:iterate type="lt">
                                    <p:tmPct val="10000"/>
                                  </p:iterate>
                                  <p:childTnLst>
                                    <p:set>
                                      <p:cBhvr>
                                        <p:cTn id="2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left)">
                                      <p:cBhvr>
                                        <p:cTn id="25" dur="500"/>
                                        <p:tgtEl>
                                          <p:spTgt spid="6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26" fill="hold">
                            <p:stCondLst>
                              <p:cond delay="4350"/>
                            </p:stCondLst>
                            <p:childTnLst>
                              <p:par>
                                <p:cTn id="27" presetID="2" presetClass="entr" presetSubtype="4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29" dur="500" fill="hold"/>
                                        <p:tgtEl>
                                          <p:spTgt spid="10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30" dur="500" fill="hold"/>
                                        <p:tgtEl>
                                          <p:spTgt spid="10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31" presetID="2" presetClass="entr" presetSubtype="4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33" dur="500" fill="hold"/>
                                        <p:tgtEl>
                                          <p:spTgt spid="11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34" dur="500" fill="hold"/>
                                        <p:tgtEl>
                                          <p:spTgt spid="11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13" grpId="0"/>
      <p:bldP spid="6" grpId="0"/>
      <p:bldP spid="4" grpId="0"/>
    </p:bldLst>
  </p:timing>
</p:sld>
</file>

<file path=ppt/slides/slide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8" name="TextBox 7">
            <a:extLst>
              <a:ext uri="{FF2B5EF4-FFF2-40B4-BE49-F238E27FC236}">
                <a16:creationId xmlns:a16="http://schemas.microsoft.com/office/drawing/2014/main" id="{95532B39-4897-4D7E-87D8-6F4F1AE02DC4}"/>
              </a:ext>
            </a:extLst>
          </p:cNvPr>
          <p:cNvSpPr txBox="1"/>
          <p:nvPr/>
        </p:nvSpPr>
        <p:spPr>
          <a:xfrm>
            <a:off x="3502325" y="382508"/>
            <a:ext cx="6832120" cy="707886"/>
          </a:xfrm>
          <a:prstGeom prst="rect">
            <a:avLst/>
          </a:prstGeom>
          <a:solidFill>
            <a:srgbClr val="00B0F0"/>
          </a:solidFill>
          <a:effectLst>
            <a:outerShdw blurRad="50800" dist="38100" dir="2700000" algn="tl" rotWithShape="0">
              <a:prstClr val="black">
                <a:alpha val="40000"/>
              </a:prstClr>
            </a:outerShdw>
          </a:effectLst>
        </p:spPr>
        <p:txBody>
          <a:bodyPr wrap="square" rtlCol="0">
            <a:spAutoFit/>
          </a:bodyPr>
          <a:lstStyle/>
          <a:p>
            <a:r>
              <a:rPr lang="uk-UA" sz="4000" b="1" i="1" dirty="0"/>
              <a:t>Давайте поміркуємо разом.</a:t>
            </a:r>
            <a:endParaRPr lang="ru-RU" sz="4000" b="1" i="1" dirty="0"/>
          </a:p>
        </p:txBody>
      </p:sp>
      <p:pic>
        <p:nvPicPr>
          <p:cNvPr id="2" name="Picture 2" descr="Школа Дети Поднимая Руки В Современный Классе — стоковые фотографии и  другие картинки Белый - iStock">
            <a:extLst>
              <a:ext uri="{FF2B5EF4-FFF2-40B4-BE49-F238E27FC236}">
                <a16:creationId xmlns:a16="http://schemas.microsoft.com/office/drawing/2014/main" id="{1B3DB1C4-464B-4217-B246-6940A42A287B}"/>
              </a:ext>
            </a:extLst>
          </p:cNvPr>
          <p:cNvPicPr>
            <a:picLocks noChangeAspect="1" noChangeArrowheads="1"/>
          </p:cNvPicPr>
          <p:nvPr/>
        </p:nvPicPr>
        <p:blipFill rotWithShape="1"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t="24495"/>
          <a:stretch/>
        </p:blipFill>
        <p:spPr bwMode="auto">
          <a:xfrm>
            <a:off x="0" y="-44725"/>
            <a:ext cx="3502325" cy="1761211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pic>
        <p:nvPicPr>
          <p:cNvPr id="11" name="Рисунок 10">
            <a:extLst>
              <a:ext uri="{FF2B5EF4-FFF2-40B4-BE49-F238E27FC236}">
                <a16:creationId xmlns:a16="http://schemas.microsoft.com/office/drawing/2014/main" id="{9B61DCE8-C4B8-4496-A5D7-ECB070531ABC}"/>
              </a:ext>
            </a:extLst>
          </p:cNvPr>
          <p:cNvPicPr>
            <a:picLocks noChangeAspect="1"/>
          </p:cNvPicPr>
          <p:nvPr/>
        </p:nvPicPr>
        <p:blipFill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 flipH="1">
            <a:off x="9983883" y="2202608"/>
            <a:ext cx="2327696" cy="4655392"/>
          </a:xfrm>
          <a:prstGeom prst="rect">
            <a:avLst/>
          </a:prstGeom>
        </p:spPr>
      </p:pic>
      <p:grpSp>
        <p:nvGrpSpPr>
          <p:cNvPr id="6" name="Группа 5">
            <a:extLst>
              <a:ext uri="{FF2B5EF4-FFF2-40B4-BE49-F238E27FC236}">
                <a16:creationId xmlns:a16="http://schemas.microsoft.com/office/drawing/2014/main" id="{A6A8D036-8940-4059-9F49-F3EDAC313B05}"/>
              </a:ext>
            </a:extLst>
          </p:cNvPr>
          <p:cNvGrpSpPr/>
          <p:nvPr/>
        </p:nvGrpSpPr>
        <p:grpSpPr>
          <a:xfrm>
            <a:off x="394063" y="1987921"/>
            <a:ext cx="10196423" cy="1118535"/>
            <a:chOff x="241539" y="1910283"/>
            <a:chExt cx="10196423" cy="1118535"/>
          </a:xfrm>
        </p:grpSpPr>
        <p:sp>
          <p:nvSpPr>
            <p:cNvPr id="7" name="Прямоугольник 6">
              <a:extLst>
                <a:ext uri="{FF2B5EF4-FFF2-40B4-BE49-F238E27FC236}">
                  <a16:creationId xmlns:a16="http://schemas.microsoft.com/office/drawing/2014/main" id="{D519F233-870A-4F53-A208-C0B12BC8B82A}"/>
                </a:ext>
              </a:extLst>
            </p:cNvPr>
            <p:cNvSpPr/>
            <p:nvPr/>
          </p:nvSpPr>
          <p:spPr>
            <a:xfrm>
              <a:off x="241539" y="1910283"/>
              <a:ext cx="10092906" cy="1118535"/>
            </a:xfrm>
            <a:prstGeom prst="rect">
              <a:avLst/>
            </a:prstGeom>
            <a:solidFill>
              <a:srgbClr val="FAE7E5"/>
            </a:solidFill>
            <a:ln>
              <a:solidFill>
                <a:schemeClr val="accent1"/>
              </a:solidFill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ru-RU"/>
            </a:p>
          </p:txBody>
        </p:sp>
        <p:sp>
          <p:nvSpPr>
            <p:cNvPr id="9" name="Овал 8">
              <a:extLst>
                <a:ext uri="{FF2B5EF4-FFF2-40B4-BE49-F238E27FC236}">
                  <a16:creationId xmlns:a16="http://schemas.microsoft.com/office/drawing/2014/main" id="{A0E95CC7-16FE-429A-A5F6-C82FD3FFEB28}"/>
                </a:ext>
              </a:extLst>
            </p:cNvPr>
            <p:cNvSpPr/>
            <p:nvPr/>
          </p:nvSpPr>
          <p:spPr>
            <a:xfrm>
              <a:off x="457201" y="2141571"/>
              <a:ext cx="172528" cy="172528"/>
            </a:xfrm>
            <a:prstGeom prst="ellipse">
              <a:avLst/>
            </a:prstGeom>
            <a:solidFill>
              <a:srgbClr val="E5007D"/>
            </a:solidFill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ru-RU"/>
            </a:p>
          </p:txBody>
        </p:sp>
        <p:sp>
          <p:nvSpPr>
            <p:cNvPr id="10" name="TextBox 9">
              <a:extLst>
                <a:ext uri="{FF2B5EF4-FFF2-40B4-BE49-F238E27FC236}">
                  <a16:creationId xmlns:a16="http://schemas.microsoft.com/office/drawing/2014/main" id="{63D04F14-B3CA-4795-9CD5-BDE071E42215}"/>
                </a:ext>
              </a:extLst>
            </p:cNvPr>
            <p:cNvSpPr txBox="1"/>
            <p:nvPr/>
          </p:nvSpPr>
          <p:spPr>
            <a:xfrm>
              <a:off x="698740" y="1951600"/>
              <a:ext cx="9739222" cy="1077218"/>
            </a:xfrm>
            <a:prstGeom prst="rect">
              <a:avLst/>
            </a:prstGeom>
            <a:noFill/>
          </p:spPr>
          <p:txBody>
            <a:bodyPr wrap="square" rtlCol="0">
              <a:spAutoFit/>
            </a:bodyPr>
            <a:lstStyle/>
            <a:p>
              <a:r>
                <a:rPr lang="uk-UA" sz="3200" dirty="0"/>
                <a:t>Чому буває так, що якусь частину тексту потрібно скопіювати, перемістити чи видалити?</a:t>
              </a:r>
              <a:endParaRPr lang="ru-RU" sz="3200" dirty="0"/>
            </a:p>
          </p:txBody>
        </p:sp>
      </p:grpSp>
      <p:pic>
        <p:nvPicPr>
          <p:cNvPr id="1026" name="Picture 2" descr="Декларації чиновників. Хто з депутатів і міністрів найбагатший | Факти ICTV">
            <a:extLst>
              <a:ext uri="{FF2B5EF4-FFF2-40B4-BE49-F238E27FC236}">
                <a16:creationId xmlns:a16="http://schemas.microsoft.com/office/drawing/2014/main" id="{C27A0B8A-3649-47F0-AC50-9A2C8BD3D1E5}"/>
              </a:ext>
            </a:extLst>
          </p:cNvPr>
          <p:cNvPicPr>
            <a:picLocks noChangeAspect="1" noChangeArrowheads="1"/>
          </p:cNvPicPr>
          <p:nvPr/>
        </p:nvPicPr>
        <p:blipFill>
          <a:blip r:embed="rId4">
            <a:extLst>
              <a:ext uri="{BEBA8EAE-BF5A-486C-A8C5-ECC9F3942E4B}">
                <a14:imgProps xmlns:a14="http://schemas.microsoft.com/office/drawing/2010/main">
                  <a14:imgLayer r:embed="rId5">
                    <a14:imgEffect>
                      <a14:sharpenSoften amount="25000"/>
                    </a14:imgEffect>
                  </a14:imgLayer>
                </a14:imgProps>
              </a:ex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2278996" y="3230899"/>
            <a:ext cx="6192144" cy="3483081"/>
          </a:xfrm>
          <a:prstGeom prst="rect">
            <a:avLst/>
          </a:prstGeom>
          <a:noFill/>
          <a:ln>
            <a:solidFill>
              <a:schemeClr val="accent1"/>
            </a:solidFill>
          </a:ln>
          <a:effectLst>
            <a:outerShdw blurRad="50800" dist="38100" dir="2700000" algn="tl" rotWithShape="0">
              <a:prstClr val="black">
                <a:alpha val="40000"/>
              </a:prstClr>
            </a:outerShdw>
          </a:effectLst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pic>
        <p:nvPicPr>
          <p:cNvPr id="12" name="Рисунок 11">
            <a:extLst>
              <a:ext uri="{FF2B5EF4-FFF2-40B4-BE49-F238E27FC236}">
                <a16:creationId xmlns:a16="http://schemas.microsoft.com/office/drawing/2014/main" id="{764151BA-3FA3-0AA0-FC29-BCCEF379BDDE}"/>
              </a:ext>
            </a:extLst>
          </p:cNvPr>
          <p:cNvPicPr>
            <a:picLocks noChangeAspect="1"/>
          </p:cNvPicPr>
          <p:nvPr/>
        </p:nvPicPr>
        <p:blipFill>
          <a:blip r:embed="rId6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10691447" y="129307"/>
            <a:ext cx="1298291" cy="506402"/>
          </a:xfrm>
          <a:prstGeom prst="rect">
            <a:avLst/>
          </a:prstGeom>
        </p:spPr>
      </p:pic>
      <p:pic>
        <p:nvPicPr>
          <p:cNvPr id="13" name="Рисунок 12">
            <a:hlinkClick r:id="rId7"/>
            <a:extLst>
              <a:ext uri="{FF2B5EF4-FFF2-40B4-BE49-F238E27FC236}">
                <a16:creationId xmlns:a16="http://schemas.microsoft.com/office/drawing/2014/main" id="{C9E5FA24-B9C9-37E5-84C5-BD2D9515EBB5}"/>
              </a:ext>
            </a:extLst>
          </p:cNvPr>
          <p:cNvPicPr>
            <a:picLocks noChangeAspect="1"/>
          </p:cNvPicPr>
          <p:nvPr/>
        </p:nvPicPr>
        <p:blipFill>
          <a:blip r:embed="rId6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-51466" y="5892973"/>
            <a:ext cx="2391741" cy="932906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162302023"/>
      </p:ext>
    </p:extLst>
  </p:cSld>
  <p:clrMapOvr>
    <a:masterClrMapping/>
  </p:clrMapOvr>
  <p:transition spd="slow">
    <p:wipe/>
  </p:transition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0" presetClass="entr" presetSubtype="0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7" dur="500"/>
                                        <p:tgtEl>
                                          <p:spTgt spid="8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8" fill="hold">
                            <p:stCondLst>
                              <p:cond delay="500"/>
                            </p:stCondLst>
                            <p:childTnLst>
                              <p:par>
                                <p:cTn id="9" presetID="10" presetClass="entr" presetSubtype="0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1" dur="500"/>
                                        <p:tgtEl>
                                          <p:spTgt spid="11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2" fill="hold">
                            <p:stCondLst>
                              <p:cond delay="1000"/>
                            </p:stCondLst>
                            <p:childTnLst>
                              <p:par>
                                <p:cTn id="13" presetID="10" presetClass="entr" presetSubtype="0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5" dur="500"/>
                                        <p:tgtEl>
                                          <p:spTgt spid="6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6" fill="hold">
                            <p:stCondLst>
                              <p:cond delay="1500"/>
                            </p:stCondLst>
                            <p:childTnLst>
                              <p:par>
                                <p:cTn id="17" presetID="10" presetClass="entr" presetSubtype="0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02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9" dur="500"/>
                                        <p:tgtEl>
                                          <p:spTgt spid="1026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20" presetID="2" presetClass="entr" presetSubtype="4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22" dur="500" fill="hold"/>
                                        <p:tgtEl>
                                          <p:spTgt spid="12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23" dur="500" fill="hold"/>
                                        <p:tgtEl>
                                          <p:spTgt spid="12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24" presetID="2" presetClass="entr" presetSubtype="4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26" dur="500" fill="hold"/>
                                        <p:tgtEl>
                                          <p:spTgt spid="13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27" dur="500" fill="hold"/>
                                        <p:tgtEl>
                                          <p:spTgt spid="13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8" grpId="0" animBg="1"/>
    </p:bldLst>
  </p:timing>
</p:sld>
</file>

<file path=ppt/slides/slide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8" name="TextBox 7">
            <a:extLst>
              <a:ext uri="{FF2B5EF4-FFF2-40B4-BE49-F238E27FC236}">
                <a16:creationId xmlns:a16="http://schemas.microsoft.com/office/drawing/2014/main" id="{95532B39-4897-4D7E-87D8-6F4F1AE02DC4}"/>
              </a:ext>
            </a:extLst>
          </p:cNvPr>
          <p:cNvSpPr txBox="1"/>
          <p:nvPr/>
        </p:nvSpPr>
        <p:spPr>
          <a:xfrm>
            <a:off x="3502325" y="382508"/>
            <a:ext cx="6832120" cy="707886"/>
          </a:xfrm>
          <a:prstGeom prst="rect">
            <a:avLst/>
          </a:prstGeom>
          <a:solidFill>
            <a:srgbClr val="00B0F0"/>
          </a:solidFill>
          <a:effectLst>
            <a:outerShdw blurRad="50800" dist="38100" dir="2700000" algn="tl" rotWithShape="0">
              <a:prstClr val="black">
                <a:alpha val="40000"/>
              </a:prstClr>
            </a:outerShdw>
          </a:effectLst>
        </p:spPr>
        <p:txBody>
          <a:bodyPr wrap="square" rtlCol="0">
            <a:spAutoFit/>
          </a:bodyPr>
          <a:lstStyle/>
          <a:p>
            <a:r>
              <a:rPr lang="uk-UA" sz="4000" b="1" i="1" dirty="0"/>
              <a:t>Давайте поміркуємо разом.</a:t>
            </a:r>
            <a:endParaRPr lang="ru-RU" sz="4000" b="1" i="1" dirty="0"/>
          </a:p>
        </p:txBody>
      </p:sp>
      <p:pic>
        <p:nvPicPr>
          <p:cNvPr id="2" name="Picture 2" descr="Школа Дети Поднимая Руки В Современный Классе — стоковые фотографии и  другие картинки Белый - iStock">
            <a:extLst>
              <a:ext uri="{FF2B5EF4-FFF2-40B4-BE49-F238E27FC236}">
                <a16:creationId xmlns:a16="http://schemas.microsoft.com/office/drawing/2014/main" id="{1B3DB1C4-464B-4217-B246-6940A42A287B}"/>
              </a:ext>
            </a:extLst>
          </p:cNvPr>
          <p:cNvPicPr>
            <a:picLocks noChangeAspect="1" noChangeArrowheads="1"/>
          </p:cNvPicPr>
          <p:nvPr/>
        </p:nvPicPr>
        <p:blipFill rotWithShape="1"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t="24495"/>
          <a:stretch/>
        </p:blipFill>
        <p:spPr bwMode="auto">
          <a:xfrm>
            <a:off x="0" y="-44725"/>
            <a:ext cx="3502325" cy="1761211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pic>
        <p:nvPicPr>
          <p:cNvPr id="11" name="Рисунок 10">
            <a:extLst>
              <a:ext uri="{FF2B5EF4-FFF2-40B4-BE49-F238E27FC236}">
                <a16:creationId xmlns:a16="http://schemas.microsoft.com/office/drawing/2014/main" id="{9B61DCE8-C4B8-4496-A5D7-ECB070531ABC}"/>
              </a:ext>
            </a:extLst>
          </p:cNvPr>
          <p:cNvPicPr>
            <a:picLocks noChangeAspect="1"/>
          </p:cNvPicPr>
          <p:nvPr/>
        </p:nvPicPr>
        <p:blipFill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 flipH="1">
            <a:off x="9983883" y="2202608"/>
            <a:ext cx="2327696" cy="4655392"/>
          </a:xfrm>
          <a:prstGeom prst="rect">
            <a:avLst/>
          </a:prstGeom>
        </p:spPr>
      </p:pic>
      <p:grpSp>
        <p:nvGrpSpPr>
          <p:cNvPr id="6" name="Группа 5">
            <a:extLst>
              <a:ext uri="{FF2B5EF4-FFF2-40B4-BE49-F238E27FC236}">
                <a16:creationId xmlns:a16="http://schemas.microsoft.com/office/drawing/2014/main" id="{A6A8D036-8940-4059-9F49-F3EDAC313B05}"/>
              </a:ext>
            </a:extLst>
          </p:cNvPr>
          <p:cNvGrpSpPr/>
          <p:nvPr/>
        </p:nvGrpSpPr>
        <p:grpSpPr>
          <a:xfrm>
            <a:off x="394063" y="1987921"/>
            <a:ext cx="10196423" cy="707887"/>
            <a:chOff x="241539" y="1910283"/>
            <a:chExt cx="10196423" cy="707887"/>
          </a:xfrm>
        </p:grpSpPr>
        <p:sp>
          <p:nvSpPr>
            <p:cNvPr id="7" name="Прямоугольник 6">
              <a:extLst>
                <a:ext uri="{FF2B5EF4-FFF2-40B4-BE49-F238E27FC236}">
                  <a16:creationId xmlns:a16="http://schemas.microsoft.com/office/drawing/2014/main" id="{D519F233-870A-4F53-A208-C0B12BC8B82A}"/>
                </a:ext>
              </a:extLst>
            </p:cNvPr>
            <p:cNvSpPr/>
            <p:nvPr/>
          </p:nvSpPr>
          <p:spPr>
            <a:xfrm>
              <a:off x="241539" y="1910283"/>
              <a:ext cx="10092906" cy="707887"/>
            </a:xfrm>
            <a:prstGeom prst="rect">
              <a:avLst/>
            </a:prstGeom>
            <a:solidFill>
              <a:srgbClr val="FAE7E5"/>
            </a:solidFill>
            <a:ln>
              <a:solidFill>
                <a:schemeClr val="accent1"/>
              </a:solidFill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ru-RU"/>
            </a:p>
          </p:txBody>
        </p:sp>
        <p:sp>
          <p:nvSpPr>
            <p:cNvPr id="9" name="Овал 8">
              <a:extLst>
                <a:ext uri="{FF2B5EF4-FFF2-40B4-BE49-F238E27FC236}">
                  <a16:creationId xmlns:a16="http://schemas.microsoft.com/office/drawing/2014/main" id="{A0E95CC7-16FE-429A-A5F6-C82FD3FFEB28}"/>
                </a:ext>
              </a:extLst>
            </p:cNvPr>
            <p:cNvSpPr/>
            <p:nvPr/>
          </p:nvSpPr>
          <p:spPr>
            <a:xfrm>
              <a:off x="457201" y="2141571"/>
              <a:ext cx="172528" cy="172528"/>
            </a:xfrm>
            <a:prstGeom prst="ellipse">
              <a:avLst/>
            </a:prstGeom>
            <a:solidFill>
              <a:srgbClr val="E5007D"/>
            </a:solidFill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ru-RU"/>
            </a:p>
          </p:txBody>
        </p:sp>
        <p:sp>
          <p:nvSpPr>
            <p:cNvPr id="10" name="TextBox 9">
              <a:extLst>
                <a:ext uri="{FF2B5EF4-FFF2-40B4-BE49-F238E27FC236}">
                  <a16:creationId xmlns:a16="http://schemas.microsoft.com/office/drawing/2014/main" id="{63D04F14-B3CA-4795-9CD5-BDE071E42215}"/>
                </a:ext>
              </a:extLst>
            </p:cNvPr>
            <p:cNvSpPr txBox="1"/>
            <p:nvPr/>
          </p:nvSpPr>
          <p:spPr>
            <a:xfrm>
              <a:off x="698740" y="1951600"/>
              <a:ext cx="9739222" cy="584775"/>
            </a:xfrm>
            <a:prstGeom prst="rect">
              <a:avLst/>
            </a:prstGeom>
            <a:noFill/>
          </p:spPr>
          <p:txBody>
            <a:bodyPr wrap="square" rtlCol="0">
              <a:spAutoFit/>
            </a:bodyPr>
            <a:lstStyle/>
            <a:p>
              <a:r>
                <a:rPr lang="uk-UA" sz="3200" dirty="0"/>
                <a:t>Як виділити якийсь фрагмент тексту?</a:t>
              </a:r>
              <a:endParaRPr lang="ru-RU" sz="3200" dirty="0"/>
            </a:p>
          </p:txBody>
        </p:sp>
      </p:grpSp>
      <p:pic>
        <p:nvPicPr>
          <p:cNvPr id="2050" name="Picture 2" descr="Як НАЗК перевіряє електронні декларації чиновників | Mind.ua">
            <a:extLst>
              <a:ext uri="{FF2B5EF4-FFF2-40B4-BE49-F238E27FC236}">
                <a16:creationId xmlns:a16="http://schemas.microsoft.com/office/drawing/2014/main" id="{A6D34DD3-855F-4A99-9D0D-44139A1E58E5}"/>
              </a:ext>
            </a:extLst>
          </p:cNvPr>
          <p:cNvPicPr>
            <a:picLocks noChangeAspect="1" noChangeArrowheads="1"/>
          </p:cNvPicPr>
          <p:nvPr/>
        </p:nvPicPr>
        <p:blipFill>
          <a:blip r:embed="rId4">
            <a:extLst>
              <a:ext uri="{BEBA8EAE-BF5A-486C-A8C5-ECC9F3942E4B}">
                <a14:imgProps xmlns:a14="http://schemas.microsoft.com/office/drawing/2010/main">
                  <a14:imgLayer r:embed="rId5">
                    <a14:imgEffect>
                      <a14:sharpenSoften amount="25000"/>
                    </a14:imgEffect>
                  </a14:imgLayer>
                </a14:imgProps>
              </a:ex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2205846" y="2824933"/>
            <a:ext cx="5833972" cy="3868177"/>
          </a:xfrm>
          <a:prstGeom prst="rect">
            <a:avLst/>
          </a:prstGeom>
          <a:noFill/>
          <a:ln>
            <a:solidFill>
              <a:schemeClr val="accent1"/>
            </a:solidFill>
          </a:ln>
          <a:effectLst>
            <a:outerShdw blurRad="50800" dist="38100" dir="2700000" algn="tl" rotWithShape="0">
              <a:prstClr val="black">
                <a:alpha val="40000"/>
              </a:prstClr>
            </a:outerShdw>
          </a:effectLst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pic>
        <p:nvPicPr>
          <p:cNvPr id="12" name="Рисунок 11">
            <a:extLst>
              <a:ext uri="{FF2B5EF4-FFF2-40B4-BE49-F238E27FC236}">
                <a16:creationId xmlns:a16="http://schemas.microsoft.com/office/drawing/2014/main" id="{3F8A6A26-6F16-EE98-9294-6AA1C49A509E}"/>
              </a:ext>
            </a:extLst>
          </p:cNvPr>
          <p:cNvPicPr>
            <a:picLocks noChangeAspect="1"/>
          </p:cNvPicPr>
          <p:nvPr/>
        </p:nvPicPr>
        <p:blipFill>
          <a:blip r:embed="rId6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10691447" y="129307"/>
            <a:ext cx="1298291" cy="506402"/>
          </a:xfrm>
          <a:prstGeom prst="rect">
            <a:avLst/>
          </a:prstGeom>
        </p:spPr>
      </p:pic>
      <p:pic>
        <p:nvPicPr>
          <p:cNvPr id="13" name="Рисунок 12">
            <a:hlinkClick r:id="rId7"/>
            <a:extLst>
              <a:ext uri="{FF2B5EF4-FFF2-40B4-BE49-F238E27FC236}">
                <a16:creationId xmlns:a16="http://schemas.microsoft.com/office/drawing/2014/main" id="{E9DF3577-95D0-740C-B58E-EE974DF03ABA}"/>
              </a:ext>
            </a:extLst>
          </p:cNvPr>
          <p:cNvPicPr>
            <a:picLocks noChangeAspect="1"/>
          </p:cNvPicPr>
          <p:nvPr/>
        </p:nvPicPr>
        <p:blipFill>
          <a:blip r:embed="rId6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-51466" y="5892973"/>
            <a:ext cx="2391741" cy="932906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622335806"/>
      </p:ext>
    </p:extLst>
  </p:cSld>
  <p:clrMapOvr>
    <a:masterClrMapping/>
  </p:clrMapOvr>
  <p:transition spd="slow">
    <p:wipe/>
  </p:transition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0" presetClass="entr" presetSubtype="0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7" dur="500"/>
                                        <p:tgtEl>
                                          <p:spTgt spid="8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8" fill="hold">
                            <p:stCondLst>
                              <p:cond delay="500"/>
                            </p:stCondLst>
                            <p:childTnLst>
                              <p:par>
                                <p:cTn id="9" presetID="10" presetClass="entr" presetSubtype="0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1" dur="500"/>
                                        <p:tgtEl>
                                          <p:spTgt spid="11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2" fill="hold">
                            <p:stCondLst>
                              <p:cond delay="1000"/>
                            </p:stCondLst>
                            <p:childTnLst>
                              <p:par>
                                <p:cTn id="13" presetID="10" presetClass="entr" presetSubtype="0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5" dur="500"/>
                                        <p:tgtEl>
                                          <p:spTgt spid="6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6" fill="hold">
                            <p:stCondLst>
                              <p:cond delay="1500"/>
                            </p:stCondLst>
                            <p:childTnLst>
                              <p:par>
                                <p:cTn id="17" presetID="10" presetClass="entr" presetSubtype="0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05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9" dur="500"/>
                                        <p:tgtEl>
                                          <p:spTgt spid="2050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20" presetID="2" presetClass="entr" presetSubtype="4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22" dur="500" fill="hold"/>
                                        <p:tgtEl>
                                          <p:spTgt spid="12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23" dur="500" fill="hold"/>
                                        <p:tgtEl>
                                          <p:spTgt spid="12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24" presetID="2" presetClass="entr" presetSubtype="4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26" dur="500" fill="hold"/>
                                        <p:tgtEl>
                                          <p:spTgt spid="13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27" dur="500" fill="hold"/>
                                        <p:tgtEl>
                                          <p:spTgt spid="13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8" grpId="0" animBg="1"/>
    </p:bldLst>
  </p:timing>
</p:sld>
</file>

<file path=ppt/slides/slide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" name="TextBox 2">
            <a:extLst>
              <a:ext uri="{FF2B5EF4-FFF2-40B4-BE49-F238E27FC236}">
                <a16:creationId xmlns:a16="http://schemas.microsoft.com/office/drawing/2014/main" id="{7522EF73-F086-4312-A5E8-0F30F52C0D8D}"/>
              </a:ext>
            </a:extLst>
          </p:cNvPr>
          <p:cNvSpPr txBox="1"/>
          <p:nvPr/>
        </p:nvSpPr>
        <p:spPr>
          <a:xfrm>
            <a:off x="454863" y="331286"/>
            <a:ext cx="11420476" cy="1384995"/>
          </a:xfrm>
          <a:prstGeom prst="rect">
            <a:avLst/>
          </a:prstGeom>
          <a:solidFill>
            <a:schemeClr val="accent5">
              <a:lumMod val="40000"/>
              <a:lumOff val="60000"/>
            </a:schemeClr>
          </a:solidFill>
          <a:effectLst>
            <a:outerShdw blurRad="50800" dist="38100" dir="2700000" algn="tl" rotWithShape="0">
              <a:prstClr val="black">
                <a:alpha val="40000"/>
              </a:prstClr>
            </a:outerShdw>
          </a:effectLst>
        </p:spPr>
        <p:txBody>
          <a:bodyPr wrap="square" rtlCol="0">
            <a:spAutoFit/>
          </a:bodyPr>
          <a:lstStyle/>
          <a:p>
            <a:r>
              <a:rPr lang="uk-UA" sz="2800" b="1" i="1" dirty="0"/>
              <a:t>При роботі з текстом може виникнути потреба переставити місцями якісь частини тексту, скопіювати їх в інше місце, видалити їх або замінити на інші.</a:t>
            </a:r>
          </a:p>
        </p:txBody>
      </p:sp>
      <p:sp>
        <p:nvSpPr>
          <p:cNvPr id="4" name="TextBox 3">
            <a:extLst>
              <a:ext uri="{FF2B5EF4-FFF2-40B4-BE49-F238E27FC236}">
                <a16:creationId xmlns:a16="http://schemas.microsoft.com/office/drawing/2014/main" id="{EF22B6B4-366A-441C-B82D-5F09D91A8F47}"/>
              </a:ext>
            </a:extLst>
          </p:cNvPr>
          <p:cNvSpPr txBox="1"/>
          <p:nvPr/>
        </p:nvSpPr>
        <p:spPr>
          <a:xfrm>
            <a:off x="454863" y="1840909"/>
            <a:ext cx="11420476" cy="1384995"/>
          </a:xfrm>
          <a:prstGeom prst="rect">
            <a:avLst/>
          </a:prstGeom>
          <a:solidFill>
            <a:schemeClr val="accent5">
              <a:lumMod val="40000"/>
              <a:lumOff val="60000"/>
            </a:schemeClr>
          </a:solidFill>
          <a:effectLst>
            <a:outerShdw blurRad="50800" dist="38100" dir="2700000" algn="tl" rotWithShape="0">
              <a:prstClr val="black">
                <a:alpha val="40000"/>
              </a:prstClr>
            </a:outerShdw>
          </a:effectLst>
        </p:spPr>
        <p:txBody>
          <a:bodyPr wrap="square" rtlCol="0">
            <a:spAutoFit/>
          </a:bodyPr>
          <a:lstStyle/>
          <a:p>
            <a:r>
              <a:rPr lang="uk-UA" sz="2800" b="1" i="1" dirty="0"/>
              <a:t>У цьому випадку ми редагуватимемо не окремий символ, а </a:t>
            </a:r>
            <a:r>
              <a:rPr lang="uk-UA" sz="2800" b="1" dirty="0">
                <a:solidFill>
                  <a:srgbClr val="FF0000"/>
                </a:solidFill>
              </a:rPr>
              <a:t>фрагмент тексту</a:t>
            </a:r>
            <a:r>
              <a:rPr lang="uk-UA" sz="2800" b="1" i="1" dirty="0"/>
              <a:t>, який може складатися з кількох символів, слів, рядків, чи абзаців.</a:t>
            </a:r>
          </a:p>
        </p:txBody>
      </p:sp>
      <p:pic>
        <p:nvPicPr>
          <p:cNvPr id="2" name="Рисунок 1">
            <a:extLst>
              <a:ext uri="{FF2B5EF4-FFF2-40B4-BE49-F238E27FC236}">
                <a16:creationId xmlns:a16="http://schemas.microsoft.com/office/drawing/2014/main" id="{AD0705ED-B365-42F7-B834-A133851DFFEC}"/>
              </a:ext>
            </a:extLst>
          </p:cNvPr>
          <p:cNvPicPr>
            <a:picLocks noChangeAspect="1"/>
          </p:cNvPicPr>
          <p:nvPr/>
        </p:nvPicPr>
        <p:blipFill rotWithShape="1">
          <a:blip r:embed="rId2">
            <a:extLst>
              <a:ext uri="{BEBA8EAE-BF5A-486C-A8C5-ECC9F3942E4B}">
                <a14:imgProps xmlns:a14="http://schemas.microsoft.com/office/drawing/2010/main">
                  <a14:imgLayer r:embed="rId3">
                    <a14:imgEffect>
                      <a14:sharpenSoften amount="25000"/>
                    </a14:imgEffect>
                  </a14:imgLayer>
                </a14:imgProps>
              </a:ext>
            </a:extLst>
          </a:blip>
          <a:srcRect l="19457" t="25032" r="18915" b="16352"/>
          <a:stretch/>
        </p:blipFill>
        <p:spPr>
          <a:xfrm>
            <a:off x="1920488" y="3380794"/>
            <a:ext cx="6153837" cy="3292408"/>
          </a:xfrm>
          <a:prstGeom prst="rect">
            <a:avLst/>
          </a:prstGeom>
          <a:ln>
            <a:solidFill>
              <a:schemeClr val="accent1"/>
            </a:solidFill>
          </a:ln>
          <a:effectLst>
            <a:outerShdw blurRad="50800" dist="38100" dir="2700000" algn="tl" rotWithShape="0">
              <a:prstClr val="black">
                <a:alpha val="40000"/>
              </a:prstClr>
            </a:outerShdw>
          </a:effectLst>
        </p:spPr>
      </p:pic>
      <p:pic>
        <p:nvPicPr>
          <p:cNvPr id="5" name="Рисунок 4">
            <a:extLst>
              <a:ext uri="{FF2B5EF4-FFF2-40B4-BE49-F238E27FC236}">
                <a16:creationId xmlns:a16="http://schemas.microsoft.com/office/drawing/2014/main" id="{B92ED9B0-15F9-4C5E-B558-A1C8C213C852}"/>
              </a:ext>
            </a:extLst>
          </p:cNvPr>
          <p:cNvPicPr>
            <a:picLocks noChangeAspect="1"/>
          </p:cNvPicPr>
          <p:nvPr/>
        </p:nvPicPr>
        <p:blipFill>
          <a:blip r:embed="rId4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 flipH="1">
            <a:off x="8074324" y="2881222"/>
            <a:ext cx="1988389" cy="3976777"/>
          </a:xfrm>
          <a:prstGeom prst="rect">
            <a:avLst/>
          </a:prstGeom>
        </p:spPr>
      </p:pic>
      <p:pic>
        <p:nvPicPr>
          <p:cNvPr id="6" name="Рисунок 5">
            <a:extLst>
              <a:ext uri="{FF2B5EF4-FFF2-40B4-BE49-F238E27FC236}">
                <a16:creationId xmlns:a16="http://schemas.microsoft.com/office/drawing/2014/main" id="{F022CB90-F0ED-E221-6962-BECCC9B10524}"/>
              </a:ext>
            </a:extLst>
          </p:cNvPr>
          <p:cNvPicPr>
            <a:picLocks noChangeAspect="1"/>
          </p:cNvPicPr>
          <p:nvPr/>
        </p:nvPicPr>
        <p:blipFill>
          <a:blip r:embed="rId5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10691447" y="129307"/>
            <a:ext cx="1298291" cy="506402"/>
          </a:xfrm>
          <a:prstGeom prst="rect">
            <a:avLst/>
          </a:prstGeom>
        </p:spPr>
      </p:pic>
      <p:pic>
        <p:nvPicPr>
          <p:cNvPr id="7" name="Рисунок 6">
            <a:hlinkClick r:id="rId6"/>
            <a:extLst>
              <a:ext uri="{FF2B5EF4-FFF2-40B4-BE49-F238E27FC236}">
                <a16:creationId xmlns:a16="http://schemas.microsoft.com/office/drawing/2014/main" id="{2D82BE0C-CEA2-500E-76DF-241CA35AABF5}"/>
              </a:ext>
            </a:extLst>
          </p:cNvPr>
          <p:cNvPicPr>
            <a:picLocks noChangeAspect="1"/>
          </p:cNvPicPr>
          <p:nvPr/>
        </p:nvPicPr>
        <p:blipFill>
          <a:blip r:embed="rId5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-51466" y="5892973"/>
            <a:ext cx="2391741" cy="932906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2551177420"/>
      </p:ext>
    </p:extLst>
  </p:cSld>
  <p:clrMapOvr>
    <a:masterClrMapping/>
  </p:clrMapOvr>
  <p:transition spd="slow">
    <p:wipe/>
  </p:transition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0" presetClass="entr" presetSubtype="0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7" dur="500"/>
                                        <p:tgtEl>
                                          <p:spTgt spid="3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8" fill="hold">
                            <p:stCondLst>
                              <p:cond delay="500"/>
                            </p:stCondLst>
                            <p:childTnLst>
                              <p:par>
                                <p:cTn id="9" presetID="10" presetClass="entr" presetSubtype="0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1" dur="500"/>
                                        <p:tgtEl>
                                          <p:spTgt spid="5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2" fill="hold">
                      <p:stCondLst>
                        <p:cond delay="indefinite"/>
                      </p:stCondLst>
                      <p:childTnLst>
                        <p:par>
                          <p:cTn id="13" fill="hold">
                            <p:stCondLst>
                              <p:cond delay="0"/>
                            </p:stCondLst>
                            <p:childTnLst>
                              <p:par>
                                <p:cTn id="14" presetID="10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6" dur="500"/>
                                        <p:tgtEl>
                                          <p:spTgt spid="4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7" fill="hold">
                            <p:stCondLst>
                              <p:cond delay="500"/>
                            </p:stCondLst>
                            <p:childTnLst>
                              <p:par>
                                <p:cTn id="18" presetID="10" presetClass="entr" presetSubtype="0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20" dur="500"/>
                                        <p:tgtEl>
                                          <p:spTgt spid="2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21" presetID="2" presetClass="entr" presetSubtype="4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23" dur="500" fill="hold"/>
                                        <p:tgtEl>
                                          <p:spTgt spid="6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24" dur="500" fill="hold"/>
                                        <p:tgtEl>
                                          <p:spTgt spid="6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25" presetID="2" presetClass="entr" presetSubtype="4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27" dur="500" fill="hold"/>
                                        <p:tgtEl>
                                          <p:spTgt spid="7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28" dur="500" fill="hold"/>
                                        <p:tgtEl>
                                          <p:spTgt spid="7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3" grpId="0" animBg="1"/>
      <p:bldP spid="4" grpId="0" animBg="1"/>
    </p:bldLst>
  </p:timing>
</p:sld>
</file>

<file path=ppt/slides/slide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" name="TextBox 2">
            <a:extLst>
              <a:ext uri="{FF2B5EF4-FFF2-40B4-BE49-F238E27FC236}">
                <a16:creationId xmlns:a16="http://schemas.microsoft.com/office/drawing/2014/main" id="{7522EF73-F086-4312-A5E8-0F30F52C0D8D}"/>
              </a:ext>
            </a:extLst>
          </p:cNvPr>
          <p:cNvSpPr txBox="1"/>
          <p:nvPr/>
        </p:nvSpPr>
        <p:spPr>
          <a:xfrm>
            <a:off x="454863" y="331286"/>
            <a:ext cx="11420476" cy="954107"/>
          </a:xfrm>
          <a:prstGeom prst="rect">
            <a:avLst/>
          </a:prstGeom>
          <a:solidFill>
            <a:schemeClr val="accent5">
              <a:lumMod val="40000"/>
              <a:lumOff val="60000"/>
            </a:schemeClr>
          </a:solidFill>
          <a:effectLst>
            <a:outerShdw blurRad="50800" dist="38100" dir="2700000" algn="tl" rotWithShape="0">
              <a:prstClr val="black">
                <a:alpha val="40000"/>
              </a:prstClr>
            </a:outerShdw>
          </a:effectLst>
        </p:spPr>
        <p:txBody>
          <a:bodyPr wrap="square" rtlCol="0">
            <a:spAutoFit/>
          </a:bodyPr>
          <a:lstStyle/>
          <a:p>
            <a:r>
              <a:rPr lang="uk-UA" sz="2800" b="1" i="1" dirty="0"/>
              <a:t>Виділення фрагменту тексту за допомогою </a:t>
            </a:r>
            <a:r>
              <a:rPr lang="uk-UA" sz="2800" b="1" dirty="0">
                <a:solidFill>
                  <a:srgbClr val="FF0000"/>
                </a:solidFill>
              </a:rPr>
              <a:t>протягування</a:t>
            </a:r>
            <a:r>
              <a:rPr lang="uk-UA" sz="2800" b="1" i="1" dirty="0"/>
              <a:t> по тексту мишкою </a:t>
            </a:r>
            <a:r>
              <a:rPr lang="uk-UA" sz="2800" b="1" dirty="0">
                <a:solidFill>
                  <a:srgbClr val="FF0000"/>
                </a:solidFill>
              </a:rPr>
              <a:t>з натиснутою лівою кнопкою</a:t>
            </a:r>
            <a:r>
              <a:rPr lang="uk-UA" sz="2800" b="1" i="1" dirty="0"/>
              <a:t>.</a:t>
            </a:r>
          </a:p>
        </p:txBody>
      </p:sp>
      <p:pic>
        <p:nvPicPr>
          <p:cNvPr id="6" name="bandicam 2022-07-19 22-12-34-288">
            <a:hlinkClick r:id="" action="ppaction://media"/>
            <a:extLst>
              <a:ext uri="{FF2B5EF4-FFF2-40B4-BE49-F238E27FC236}">
                <a16:creationId xmlns:a16="http://schemas.microsoft.com/office/drawing/2014/main" id="{8A701AD8-075F-4F91-94D3-B2B49F1AF357}"/>
              </a:ext>
            </a:extLst>
          </p:cNvPr>
          <p:cNvPicPr>
            <a:picLocks noChangeAspect="1"/>
          </p:cNvPicPr>
          <p:nvPr>
            <a:videoFile r:link="rId2"/>
            <p:extLst>
              <p:ext uri="{DAA4B4D4-6D71-4841-9C94-3DE7FCFB9230}">
                <p14:media xmlns:p14="http://schemas.microsoft.com/office/powerpoint/2010/main" r:embed="rId1"/>
              </p:ext>
            </p:extLst>
          </p:nvPr>
        </p:nvPicPr>
        <p:blipFill>
          <a:blip r:embed="rId4"/>
          <a:stretch>
            <a:fillRect/>
          </a:stretch>
        </p:blipFill>
        <p:spPr>
          <a:xfrm>
            <a:off x="2340275" y="1430284"/>
            <a:ext cx="9535064" cy="5363473"/>
          </a:xfrm>
          <a:prstGeom prst="rect">
            <a:avLst/>
          </a:prstGeom>
          <a:ln>
            <a:solidFill>
              <a:schemeClr val="accent1"/>
            </a:solidFill>
          </a:ln>
          <a:effectLst>
            <a:outerShdw blurRad="50800" dist="38100" dir="2700000" algn="tl" rotWithShape="0">
              <a:prstClr val="black">
                <a:alpha val="40000"/>
              </a:prstClr>
            </a:outerShdw>
          </a:effectLst>
        </p:spPr>
      </p:pic>
      <p:pic>
        <p:nvPicPr>
          <p:cNvPr id="5" name="Рисунок 4">
            <a:extLst>
              <a:ext uri="{FF2B5EF4-FFF2-40B4-BE49-F238E27FC236}">
                <a16:creationId xmlns:a16="http://schemas.microsoft.com/office/drawing/2014/main" id="{B92ED9B0-15F9-4C5E-B558-A1C8C213C852}"/>
              </a:ext>
            </a:extLst>
          </p:cNvPr>
          <p:cNvPicPr>
            <a:picLocks noChangeAspect="1"/>
          </p:cNvPicPr>
          <p:nvPr/>
        </p:nvPicPr>
        <p:blipFill>
          <a:blip r:embed="rId5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624224" y="1964440"/>
            <a:ext cx="2446780" cy="4893560"/>
          </a:xfrm>
          <a:prstGeom prst="rect">
            <a:avLst/>
          </a:prstGeom>
        </p:spPr>
      </p:pic>
      <p:pic>
        <p:nvPicPr>
          <p:cNvPr id="7" name="Рисунок 6">
            <a:extLst>
              <a:ext uri="{FF2B5EF4-FFF2-40B4-BE49-F238E27FC236}">
                <a16:creationId xmlns:a16="http://schemas.microsoft.com/office/drawing/2014/main" id="{CDA9D657-27EB-3E41-5D52-F3FE8F5ED62B}"/>
              </a:ext>
            </a:extLst>
          </p:cNvPr>
          <p:cNvPicPr>
            <a:picLocks noChangeAspect="1"/>
          </p:cNvPicPr>
          <p:nvPr/>
        </p:nvPicPr>
        <p:blipFill>
          <a:blip r:embed="rId6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10691447" y="129307"/>
            <a:ext cx="1298291" cy="506402"/>
          </a:xfrm>
          <a:prstGeom prst="rect">
            <a:avLst/>
          </a:prstGeom>
        </p:spPr>
      </p:pic>
      <p:pic>
        <p:nvPicPr>
          <p:cNvPr id="8" name="Рисунок 7">
            <a:hlinkClick r:id="rId7"/>
            <a:extLst>
              <a:ext uri="{FF2B5EF4-FFF2-40B4-BE49-F238E27FC236}">
                <a16:creationId xmlns:a16="http://schemas.microsoft.com/office/drawing/2014/main" id="{FF3F9D06-65A9-867E-067E-F7516C846645}"/>
              </a:ext>
            </a:extLst>
          </p:cNvPr>
          <p:cNvPicPr>
            <a:picLocks noChangeAspect="1"/>
          </p:cNvPicPr>
          <p:nvPr/>
        </p:nvPicPr>
        <p:blipFill>
          <a:blip r:embed="rId6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-51466" y="5892973"/>
            <a:ext cx="2391741" cy="932906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2615961773"/>
      </p:ext>
    </p:extLst>
  </p:cSld>
  <p:clrMapOvr>
    <a:masterClrMapping/>
  </p:clrMapOvr>
  <p:transition spd="slow">
    <p:wipe/>
  </p:transition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0" presetClass="entr" presetSubtype="0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7" dur="500"/>
                                        <p:tgtEl>
                                          <p:spTgt spid="3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8" fill="hold">
                            <p:stCondLst>
                              <p:cond delay="500"/>
                            </p:stCondLst>
                            <p:childTnLst>
                              <p:par>
                                <p:cTn id="9" presetID="10" presetClass="entr" presetSubtype="0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1" dur="500"/>
                                        <p:tgtEl>
                                          <p:spTgt spid="5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12" presetID="2" presetClass="entr" presetSubtype="4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14" dur="500" fill="hold"/>
                                        <p:tgtEl>
                                          <p:spTgt spid="7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5" dur="500" fill="hold"/>
                                        <p:tgtEl>
                                          <p:spTgt spid="7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16" presetID="2" presetClass="entr" presetSubtype="4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18" dur="500" fill="hold"/>
                                        <p:tgtEl>
                                          <p:spTgt spid="8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9" dur="500" fill="hold"/>
                                        <p:tgtEl>
                                          <p:spTgt spid="8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  <p:seq concurrent="1" nextAc="seek">
              <p:cTn id="20" restart="whenNotActive" fill="hold" evtFilter="cancelBubble" nodeType="interactiveSeq">
                <p:stCondLst>
                  <p:cond evt="onClick" delay="0">
                    <p:tgtEl>
                      <p:spTgt spid="6"/>
                    </p:tgtEl>
                  </p:cond>
                </p:stCondLst>
                <p:endSync evt="end" delay="0">
                  <p:rtn val="all"/>
                </p:endSync>
                <p:childTnLst>
                  <p:par>
                    <p:cTn id="21" fill="hold">
                      <p:stCondLst>
                        <p:cond delay="0"/>
                      </p:stCondLst>
                      <p:childTnLst>
                        <p:par>
                          <p:cTn id="22" fill="hold">
                            <p:stCondLst>
                              <p:cond delay="0"/>
                            </p:stCondLst>
                            <p:childTnLst>
                              <p:par>
                                <p:cTn id="23" presetID="2" presetClass="mediacall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cmd type="call" cmd="togglePause">
                                      <p:cBhvr>
                                        <p:cTn id="24" dur="1" fill="hold"/>
                                        <p:tgtEl>
                                          <p:spTgt spid="6"/>
                                        </p:tgtEl>
                                      </p:cBhvr>
                                    </p:cmd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nextCondLst>
                <p:cond evt="onClick" delay="0">
                  <p:tgtEl>
                    <p:spTgt spid="6"/>
                  </p:tgtEl>
                </p:cond>
              </p:nextCondLst>
            </p:seq>
            <p:video>
              <p:cMediaNode vol="80000">
                <p:cTn id="25" fill="hold" display="0">
                  <p:stCondLst>
                    <p:cond delay="indefinite"/>
                  </p:stCondLst>
                </p:cTn>
                <p:tgtEl>
                  <p:spTgt spid="6"/>
                </p:tgtEl>
              </p:cMediaNode>
            </p:video>
          </p:childTnLst>
        </p:cTn>
      </p:par>
    </p:tnLst>
    <p:bldLst>
      <p:bldP spid="3" grpId="0" animBg="1"/>
    </p:bldLst>
  </p:timing>
</p:sld>
</file>

<file path=ppt/slides/slide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" name="Прямоугольник: скругленные углы 2">
            <a:extLst>
              <a:ext uri="{FF2B5EF4-FFF2-40B4-BE49-F238E27FC236}">
                <a16:creationId xmlns:a16="http://schemas.microsoft.com/office/drawing/2014/main" id="{24AD4623-06C1-4A75-AA1F-E95266BFF141}"/>
              </a:ext>
            </a:extLst>
          </p:cNvPr>
          <p:cNvSpPr/>
          <p:nvPr/>
        </p:nvSpPr>
        <p:spPr>
          <a:xfrm>
            <a:off x="1917930" y="2069384"/>
            <a:ext cx="8845864" cy="900239"/>
          </a:xfrm>
          <a:prstGeom prst="roundRect">
            <a:avLst/>
          </a:prstGeom>
          <a:effectLst>
            <a:outerShdw blurRad="76200" dist="12700" dir="2700000" sy="-23000" kx="-800400" algn="bl" rotWithShape="0">
              <a:prstClr val="black">
                <a:alpha val="20000"/>
              </a:prstClr>
            </a:outerShdw>
          </a:effectLst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uk-UA" sz="3600" b="1" dirty="0"/>
              <a:t>Повну презентацію дивіться у </a:t>
            </a:r>
            <a:r>
              <a:rPr lang="uk-UA" sz="3600" b="1" dirty="0" err="1"/>
              <a:t>відеоуроці</a:t>
            </a:r>
            <a:r>
              <a:rPr lang="uk-UA" sz="3600" b="1" dirty="0"/>
              <a:t>.</a:t>
            </a:r>
            <a:endParaRPr lang="ru-RU" sz="3600" b="1" dirty="0"/>
          </a:p>
        </p:txBody>
      </p:sp>
      <p:pic>
        <p:nvPicPr>
          <p:cNvPr id="8" name="Рисунок 7">
            <a:hlinkClick r:id="rId2"/>
            <a:extLst>
              <a:ext uri="{FF2B5EF4-FFF2-40B4-BE49-F238E27FC236}">
                <a16:creationId xmlns:a16="http://schemas.microsoft.com/office/drawing/2014/main" id="{10466361-EB00-613E-408E-6D445EAA4BDB}"/>
              </a:ext>
            </a:extLst>
          </p:cNvPr>
          <p:cNvPicPr>
            <a:picLocks noChangeAspect="1"/>
          </p:cNvPicPr>
          <p:nvPr/>
        </p:nvPicPr>
        <p:blipFill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3704259" y="3429000"/>
            <a:ext cx="4783482" cy="1865811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2430432408"/>
      </p:ext>
    </p:extLst>
  </p:cSld>
  <p:clrMapOvr>
    <a:masterClrMapping/>
  </p:clrMapOvr>
  <p:transition spd="slow">
    <p:wipe/>
  </p:transition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0" presetClass="entr" presetSubtype="0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7" dur="500"/>
                                        <p:tgtEl>
                                          <p:spTgt spid="3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8" presetID="2" presetClass="entr" presetSubtype="4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10" dur="500" fill="hold"/>
                                        <p:tgtEl>
                                          <p:spTgt spid="8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1" dur="500" fill="hold"/>
                                        <p:tgtEl>
                                          <p:spTgt spid="8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3" grpId="0" animBg="1"/>
    </p:bldLst>
  </p:timing>
</p:sld>
</file>

<file path=ppt/theme/theme1.xml><?xml version="1.0" encoding="utf-8"?>
<a:theme xmlns:a="http://schemas.openxmlformats.org/drawingml/2006/main" name="Тема Office">
  <a:themeElements>
    <a:clrScheme name="Стандартная">
      <a:dk1>
        <a:sysClr val="windowText" lastClr="000000"/>
      </a:dk1>
      <a:lt1>
        <a:sysClr val="window" lastClr="FFFFFF"/>
      </a:lt1>
      <a:dk2>
        <a:srgbClr val="44546A"/>
      </a:dk2>
      <a:lt2>
        <a:srgbClr val="E7E6E6"/>
      </a:lt2>
      <a:accent1>
        <a:srgbClr val="4472C4"/>
      </a:accent1>
      <a:accent2>
        <a:srgbClr val="ED7D31"/>
      </a:accent2>
      <a:accent3>
        <a:srgbClr val="A5A5A5"/>
      </a:accent3>
      <a:accent4>
        <a:srgbClr val="FFC000"/>
      </a:accent4>
      <a:accent5>
        <a:srgbClr val="5B9BD5"/>
      </a:accent5>
      <a:accent6>
        <a:srgbClr val="70AD47"/>
      </a:accent6>
      <a:hlink>
        <a:srgbClr val="0563C1"/>
      </a:hlink>
      <a:folHlink>
        <a:srgbClr val="954F72"/>
      </a:folHlink>
    </a:clrScheme>
    <a:fontScheme name="Стандартная">
      <a:majorFont>
        <a:latin typeface="Calibri Light" panose="020F0302020204030204"/>
        <a:ea typeface=""/>
        <a:cs typeface=""/>
        <a:font script="Jpan" typeface="游ゴシック Light"/>
        <a:font script="Hang" typeface="맑은 고딕"/>
        <a:font script="Hans" typeface="等线 Light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  <a:font script="Geor" typeface="Sylfaen"/>
        <a:font script="Armn" typeface="Arial"/>
        <a:font script="Bugi" typeface="Leelawadee UI"/>
        <a:font script="Bopo" typeface="Microsoft JhengHei"/>
        <a:font script="Java" typeface="Javanese Text"/>
        <a:font script="Lisu" typeface="Segoe UI"/>
        <a:font script="Mymr" typeface="Myanmar Text"/>
        <a:font script="Nkoo" typeface="Ebrima"/>
        <a:font script="Olck" typeface="Nirmala UI"/>
        <a:font script="Osma" typeface="Ebrima"/>
        <a:font script="Phag" typeface="Phagspa"/>
        <a:font script="Syrn" typeface="Estrangelo Edessa"/>
        <a:font script="Syrj" typeface="Estrangelo Edessa"/>
        <a:font script="Syre" typeface="Estrangelo Edessa"/>
        <a:font script="Sora" typeface="Nirmala UI"/>
        <a:font script="Tale" typeface="Microsoft Tai Le"/>
        <a:font script="Talu" typeface="Microsoft New Tai Lue"/>
        <a:font script="Tfng" typeface="Ebrima"/>
      </a:majorFont>
      <a:minorFont>
        <a:latin typeface="Calibri" panose="020F0502020204030204"/>
        <a:ea typeface=""/>
        <a:cs typeface=""/>
        <a:font script="Jpan" typeface="游ゴシック"/>
        <a:font script="Hang" typeface="맑은 고딕"/>
        <a:font script="Hans" typeface="等线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  <a:font script="Geor" typeface="Sylfaen"/>
        <a:font script="Armn" typeface="Arial"/>
        <a:font script="Bugi" typeface="Leelawadee UI"/>
        <a:font script="Bopo" typeface="Microsoft JhengHei"/>
        <a:font script="Java" typeface="Javanese Text"/>
        <a:font script="Lisu" typeface="Segoe UI"/>
        <a:font script="Mymr" typeface="Myanmar Text"/>
        <a:font script="Nkoo" typeface="Ebrima"/>
        <a:font script="Olck" typeface="Nirmala UI"/>
        <a:font script="Osma" typeface="Ebrima"/>
        <a:font script="Phag" typeface="Phagspa"/>
        <a:font script="Syrn" typeface="Estrangelo Edessa"/>
        <a:font script="Syrj" typeface="Estrangelo Edessa"/>
        <a:font script="Syre" typeface="Estrangelo Edessa"/>
        <a:font script="Sora" typeface="Nirmala UI"/>
        <a:font script="Tale" typeface="Microsoft Tai Le"/>
        <a:font script="Talu" typeface="Microsoft New Tai Lue"/>
        <a:font script="Tfng" typeface="Ebrima"/>
      </a:minorFont>
    </a:fontScheme>
    <a:fmtScheme name="Стандартная">
      <a:fillStyleLst>
        <a:solidFill>
          <a:schemeClr val="phClr"/>
        </a:solidFill>
        <a:gradFill rotWithShape="1">
          <a:gsLst>
            <a:gs pos="0">
              <a:schemeClr val="phClr">
                <a:lumMod val="110000"/>
                <a:satMod val="105000"/>
                <a:tint val="67000"/>
              </a:schemeClr>
            </a:gs>
            <a:gs pos="50000">
              <a:schemeClr val="phClr">
                <a:lumMod val="105000"/>
                <a:satMod val="103000"/>
                <a:tint val="73000"/>
              </a:schemeClr>
            </a:gs>
            <a:gs pos="100000">
              <a:schemeClr val="phClr">
                <a:lumMod val="105000"/>
                <a:satMod val="109000"/>
                <a:tint val="81000"/>
              </a:schemeClr>
            </a:gs>
          </a:gsLst>
          <a:lin ang="5400000" scaled="0"/>
        </a:gradFill>
        <a:gradFill rotWithShape="1">
          <a:gsLst>
            <a:gs pos="0">
              <a:schemeClr val="phClr">
                <a:satMod val="103000"/>
                <a:lumMod val="102000"/>
                <a:tint val="94000"/>
              </a:schemeClr>
            </a:gs>
            <a:gs pos="50000">
              <a:schemeClr val="phClr">
                <a:satMod val="110000"/>
                <a:lumMod val="100000"/>
                <a:shade val="100000"/>
              </a:schemeClr>
            </a:gs>
            <a:gs pos="100000">
              <a:schemeClr val="phClr">
                <a:lumMod val="99000"/>
                <a:satMod val="120000"/>
                <a:shade val="78000"/>
              </a:schemeClr>
            </a:gs>
          </a:gsLst>
          <a:lin ang="5400000" scaled="0"/>
        </a:gradFill>
      </a:fillStyleLst>
      <a:lnStyleLst>
        <a:ln w="6350" cap="flat" cmpd="sng" algn="ctr">
          <a:solidFill>
            <a:schemeClr val="phClr"/>
          </a:solidFill>
          <a:prstDash val="solid"/>
          <a:miter lim="800000"/>
        </a:ln>
        <a:ln w="12700" cap="flat" cmpd="sng" algn="ctr">
          <a:solidFill>
            <a:schemeClr val="phClr"/>
          </a:solidFill>
          <a:prstDash val="solid"/>
          <a:miter lim="800000"/>
        </a:ln>
        <a:ln w="19050" cap="flat" cmpd="sng" algn="ctr">
          <a:solidFill>
            <a:schemeClr val="phClr"/>
          </a:solidFill>
          <a:prstDash val="solid"/>
          <a:miter lim="800000"/>
        </a:ln>
      </a:lnStyleLst>
      <a:effectStyleLst>
        <a:effectStyle>
          <a:effectLst/>
        </a:effectStyle>
        <a:effectStyle>
          <a:effectLst/>
        </a:effectStyle>
        <a:effectStyle>
          <a:effectLst>
            <a:outerShdw blurRad="57150" dist="19050" dir="5400000" algn="ctr" rotWithShape="0">
              <a:srgbClr val="000000">
                <a:alpha val="63000"/>
              </a:srgbClr>
            </a:outerShdw>
          </a:effectLst>
        </a:effectStyle>
      </a:effectStyleLst>
      <a:bgFillStyleLst>
        <a:solidFill>
          <a:schemeClr val="phClr"/>
        </a:solidFill>
        <a:solidFill>
          <a:schemeClr val="phClr">
            <a:tint val="95000"/>
            <a:satMod val="170000"/>
          </a:schemeClr>
        </a:solidFill>
        <a:gradFill rotWithShape="1">
          <a:gsLst>
            <a:gs pos="0">
              <a:schemeClr val="phClr">
                <a:tint val="93000"/>
                <a:satMod val="150000"/>
                <a:shade val="98000"/>
                <a:lumMod val="102000"/>
              </a:schemeClr>
            </a:gs>
            <a:gs pos="50000">
              <a:schemeClr val="phClr">
                <a:tint val="98000"/>
                <a:satMod val="130000"/>
                <a:shade val="90000"/>
                <a:lumMod val="103000"/>
              </a:schemeClr>
            </a:gs>
            <a:gs pos="100000">
              <a:schemeClr val="phClr">
                <a:shade val="63000"/>
                <a:satMod val="120000"/>
              </a:schemeClr>
            </a:gs>
          </a:gsLst>
          <a:lin ang="5400000" scaled="0"/>
        </a:gradFill>
      </a:bgFillStyleLst>
    </a:fmtScheme>
  </a:themeElements>
  <a:objectDefaults/>
  <a:extraClrSchemeLst/>
  <a:extLst>
    <a:ext uri="{05A4C25C-085E-4340-85A3-A5531E510DB2}">
      <thm15:themeFamily xmlns:thm15="http://schemas.microsoft.com/office/thememl/2012/main" name="Office Theme" id="{62F939B6-93AF-4DB8-9C6B-D6C7DFDC589F}" vid="{4A3C46E8-61CC-4603-A589-7422A47A8E4A}"/>
    </a:ext>
  </a:extLst>
</a:theme>
</file>

<file path=docProps/app.xml><?xml version="1.0" encoding="utf-8"?>
<Properties xmlns="http://schemas.openxmlformats.org/officeDocument/2006/extended-properties" xmlns:vt="http://schemas.openxmlformats.org/officeDocument/2006/docPropsVTypes">
  <TotalTime>1642</TotalTime>
  <Words>112</Words>
  <Application>Microsoft Office PowerPoint</Application>
  <PresentationFormat>Широкий екран</PresentationFormat>
  <Paragraphs>11</Paragraphs>
  <Slides>6</Slides>
  <Notes>0</Notes>
  <HiddenSlides>0</HiddenSlides>
  <MMClips>1</MMClips>
  <ScaleCrop>false</ScaleCrop>
  <HeadingPairs>
    <vt:vector size="6" baseType="variant">
      <vt:variant>
        <vt:lpstr>Використані шрифти</vt:lpstr>
      </vt:variant>
      <vt:variant>
        <vt:i4>4</vt:i4>
      </vt:variant>
      <vt:variant>
        <vt:lpstr>Тема</vt:lpstr>
      </vt:variant>
      <vt:variant>
        <vt:i4>1</vt:i4>
      </vt:variant>
      <vt:variant>
        <vt:lpstr>Заголовки слайдів</vt:lpstr>
      </vt:variant>
      <vt:variant>
        <vt:i4>6</vt:i4>
      </vt:variant>
    </vt:vector>
  </HeadingPairs>
  <TitlesOfParts>
    <vt:vector size="11" baseType="lpstr">
      <vt:lpstr>Antique Olive</vt:lpstr>
      <vt:lpstr>Arial</vt:lpstr>
      <vt:lpstr>Calibri</vt:lpstr>
      <vt:lpstr>Calibri Light</vt:lpstr>
      <vt:lpstr>Тема Office</vt:lpstr>
      <vt:lpstr>Презентація PowerPoint</vt:lpstr>
      <vt:lpstr>Презентація PowerPoint</vt:lpstr>
      <vt:lpstr>Презентація PowerPoint</vt:lpstr>
      <vt:lpstr>Презентація PowerPoint</vt:lpstr>
      <vt:lpstr>Презентація PowerPoint</vt:lpstr>
      <vt:lpstr>Презентація PowerPoint</vt:lpstr>
    </vt:vector>
  </TitlesOfParts>
  <LinksUpToDate>false</LinksUpToDate>
  <SharedDoc>false</SharedDoc>
  <HyperlinksChanged>false</HyperlinksChanged>
  <AppVersion>16.0000</AppVersion>
</Properties>
</file>

<file path=docProps/core.xml><?xml version="1.0" encoding="utf-8"?>
<cp:coreProperties xmlns:cp="http://schemas.openxmlformats.org/package/2006/metadata/core-properties" xmlns:dc="http://purl.org/dc/elements/1.1/" xmlns:dcterms="http://purl.org/dc/terms/" xmlns:dcmitype="http://purl.org/dc/dcmitype/" xmlns:xsi="http://www.w3.org/2001/XMLSchema-instance">
  <dc:title>Презентация PowerPoint</dc:title>
  <dc:creator>User</dc:creator>
  <cp:lastModifiedBy>User</cp:lastModifiedBy>
  <cp:revision>243</cp:revision>
  <dcterms:created xsi:type="dcterms:W3CDTF">2022-06-24T20:27:06Z</dcterms:created>
  <dcterms:modified xsi:type="dcterms:W3CDTF">2022-11-13T19:08:40Z</dcterms:modified>
</cp:coreProperties>
</file>