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265" r:id="rId4"/>
    <p:sldId id="314" r:id="rId5"/>
    <p:sldId id="316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16.11.2022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cmyv8tJg-YM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cmyv8tJg-YM" TargetMode="Externa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cmyv8tJg-YM" TargetMode="Externa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cmyv8tJg-YM" TargetMode="External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3.png"/><Relationship Id="rId7" Type="http://schemas.openxmlformats.org/officeDocument/2006/relationships/hyperlink" Target="https://youtu.be/cmyv8tJg-YM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4.png"/><Relationship Id="rId4" Type="http://schemas.microsoft.com/office/2007/relationships/hdphoto" Target="../media/hdphoto5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cmyv8tJg-Y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20</a:t>
            </a:r>
            <a:endParaRPr lang="ru-RU" sz="5400" b="1" i="1" cap="none" spc="50" dirty="0">
              <a:ln w="28575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036987" y="1910506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Пошук та заміна фрагментів текстового документа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867629E-F809-4988-92BC-8A3A86A7539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231" t="45283" r="24222" b="38556"/>
          <a:stretch/>
        </p:blipFill>
        <p:spPr>
          <a:xfrm>
            <a:off x="0" y="9240"/>
            <a:ext cx="5874588" cy="115492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FD3DAC8F-F8A3-CCF1-9CC1-1B114976E6C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159" y="5887217"/>
            <a:ext cx="2025981" cy="79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A6A8D036-8940-4059-9F49-F3EDAC313B05}"/>
              </a:ext>
            </a:extLst>
          </p:cNvPr>
          <p:cNvGrpSpPr/>
          <p:nvPr/>
        </p:nvGrpSpPr>
        <p:grpSpPr>
          <a:xfrm>
            <a:off x="394063" y="1987922"/>
            <a:ext cx="10196423" cy="1118534"/>
            <a:chOff x="241539" y="1910284"/>
            <a:chExt cx="10196423" cy="1118534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519F233-870A-4F53-A208-C0B12BC8B82A}"/>
                </a:ext>
              </a:extLst>
            </p:cNvPr>
            <p:cNvSpPr/>
            <p:nvPr/>
          </p:nvSpPr>
          <p:spPr>
            <a:xfrm>
              <a:off x="241539" y="1910284"/>
              <a:ext cx="10092906" cy="1118534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A0E95CC7-16FE-429A-A5F6-C82FD3FFEB28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D04F14-B3CA-4795-9CD5-BDE071E4221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Коли виникає необхідність пошуку в текстовому документі якогось фрагменту?</a:t>
              </a:r>
              <a:endParaRPr lang="ru-RU" sz="3200" dirty="0"/>
            </a:p>
          </p:txBody>
        </p:sp>
      </p:grpSp>
      <p:pic>
        <p:nvPicPr>
          <p:cNvPr id="2052" name="Picture 4" descr="Комп'ютерні ігри для дітей: користь чи шкода?">
            <a:extLst>
              <a:ext uri="{FF2B5EF4-FFF2-40B4-BE49-F238E27FC236}">
                <a16:creationId xmlns:a16="http://schemas.microsoft.com/office/drawing/2014/main" id="{6543B25B-FF67-47F7-B13B-371064703D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342" y="3267599"/>
            <a:ext cx="5236235" cy="348230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6"/>
            <a:extLst>
              <a:ext uri="{FF2B5EF4-FFF2-40B4-BE49-F238E27FC236}">
                <a16:creationId xmlns:a16="http://schemas.microsoft.com/office/drawing/2014/main" id="{171B94E3-78A6-846C-C933-1DBB5D46B63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4" y="6023927"/>
            <a:ext cx="2025981" cy="79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Текстовий процесор </a:t>
            </a:r>
            <a:r>
              <a:rPr lang="en-US" sz="2800" b="1" i="1" dirty="0"/>
              <a:t>Word</a:t>
            </a:r>
            <a:r>
              <a:rPr lang="uk-UA" sz="2800" b="1" i="1" dirty="0"/>
              <a:t> може робити </a:t>
            </a:r>
            <a:r>
              <a:rPr lang="uk-UA" sz="2800" b="1" dirty="0">
                <a:solidFill>
                  <a:srgbClr val="FF0000"/>
                </a:solidFill>
              </a:rPr>
              <a:t>автоматичний пошук </a:t>
            </a:r>
            <a:r>
              <a:rPr lang="uk-UA" sz="2800" b="1" i="1" dirty="0"/>
              <a:t>у документі деякого фрагмента тексту. </a:t>
            </a:r>
            <a:endParaRPr lang="ru-RU" sz="2800" b="1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0E7B9D-210A-48A3-9884-5C1F21C176A6}"/>
              </a:ext>
            </a:extLst>
          </p:cNvPr>
          <p:cNvSpPr txBox="1"/>
          <p:nvPr/>
        </p:nvSpPr>
        <p:spPr>
          <a:xfrm>
            <a:off x="7729268" y="2470638"/>
            <a:ext cx="4146071" cy="22467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Наприклад, коли потрібно перевірити наявність у тексті конкретного слова, фрази чи </a:t>
            </a:r>
            <a:r>
              <a:rPr lang="uk-UA" sz="2800" b="1" i="1" dirty="0" err="1"/>
              <a:t>символа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4098" name="Picture 2" descr="Комп'ютер і до сліпоти може довести – АрміяInform">
            <a:extLst>
              <a:ext uri="{FF2B5EF4-FFF2-40B4-BE49-F238E27FC236}">
                <a16:creationId xmlns:a16="http://schemas.microsoft.com/office/drawing/2014/main" id="{E25C5398-A316-42C7-9DB5-9877B5C7F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258" y="1900370"/>
            <a:ext cx="6126949" cy="4086675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F219BE-C0D9-48D0-B5B7-32F32AE8D5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137" y="2114118"/>
            <a:ext cx="2327696" cy="4655392"/>
          </a:xfrm>
          <a:prstGeom prst="rect">
            <a:avLst/>
          </a:prstGeom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652F358B-BDD0-156F-B611-11F1221D99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4" y="6023927"/>
            <a:ext cx="2025981" cy="79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Для пошуку фрагмента тексту потрібно виконати такі дії.</a:t>
            </a:r>
            <a:endParaRPr lang="ru-RU" sz="2800" b="1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F219BE-C0D9-48D0-B5B7-32F32AE8D5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64304" y="2099091"/>
            <a:ext cx="2327696" cy="4655392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71290FDC-E4D8-4672-85C3-D3753FAC166E}"/>
              </a:ext>
            </a:extLst>
          </p:cNvPr>
          <p:cNvGrpSpPr/>
          <p:nvPr/>
        </p:nvGrpSpPr>
        <p:grpSpPr>
          <a:xfrm>
            <a:off x="715992" y="1030857"/>
            <a:ext cx="3200400" cy="2661250"/>
            <a:chOff x="336430" y="944592"/>
            <a:chExt cx="3200400" cy="2661250"/>
          </a:xfrm>
        </p:grpSpPr>
        <p:sp>
          <p:nvSpPr>
            <p:cNvPr id="2" name="Стрелка: вправо 1">
              <a:extLst>
                <a:ext uri="{FF2B5EF4-FFF2-40B4-BE49-F238E27FC236}">
                  <a16:creationId xmlns:a16="http://schemas.microsoft.com/office/drawing/2014/main" id="{7C192458-2280-4862-8687-A977AE056C9C}"/>
                </a:ext>
              </a:extLst>
            </p:cNvPr>
            <p:cNvSpPr/>
            <p:nvPr/>
          </p:nvSpPr>
          <p:spPr>
            <a:xfrm>
              <a:off x="336430" y="944592"/>
              <a:ext cx="3200400" cy="2661250"/>
            </a:xfrm>
            <a:prstGeom prst="rightArrow">
              <a:avLst>
                <a:gd name="adj1" fmla="val 82298"/>
                <a:gd name="adj2" fmla="val 50000"/>
              </a:avLst>
            </a:prstGeom>
            <a:effectLst>
              <a:outerShdw blurRad="76200" dist="12700" dir="8100000" sy="-23000" kx="800400" algn="br" rotWithShape="0">
                <a:prstClr val="black">
                  <a:alpha val="20000"/>
                </a:prstClr>
              </a:outerShdw>
            </a:effectLst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2000" b="1" dirty="0"/>
                <a:t>Вибрати кнопку </a:t>
              </a:r>
              <a:r>
                <a:rPr lang="uk-UA" sz="2000" b="1" dirty="0">
                  <a:solidFill>
                    <a:srgbClr val="FFFF00"/>
                  </a:solidFill>
                </a:rPr>
                <a:t>Пошук </a:t>
              </a:r>
            </a:p>
            <a:p>
              <a:pPr algn="ctr"/>
              <a:r>
                <a:rPr lang="uk-UA" sz="2000" b="1" dirty="0"/>
                <a:t>у групі </a:t>
              </a:r>
              <a:r>
                <a:rPr lang="uk-UA" sz="2000" b="1" dirty="0">
                  <a:solidFill>
                    <a:srgbClr val="FFFF00"/>
                  </a:solidFill>
                </a:rPr>
                <a:t>Редагування </a:t>
              </a:r>
              <a:r>
                <a:rPr lang="uk-UA" sz="2000" b="1" dirty="0"/>
                <a:t>вкладки </a:t>
              </a:r>
              <a:r>
                <a:rPr lang="uk-UA" sz="2000" b="1" dirty="0">
                  <a:solidFill>
                    <a:srgbClr val="FFFF00"/>
                  </a:solidFill>
                </a:rPr>
                <a:t>Основна</a:t>
              </a:r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3819FFED-AFD2-483B-A6FD-77998A2456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l="70189" t="10943" r="18278" b="81428"/>
            <a:stretch/>
          </p:blipFill>
          <p:spPr>
            <a:xfrm>
              <a:off x="2173858" y="2139243"/>
              <a:ext cx="1043796" cy="388403"/>
            </a:xfrm>
            <a:prstGeom prst="rect">
              <a:avLst/>
            </a:prstGeom>
          </p:spPr>
        </p:pic>
      </p:grpSp>
      <p:sp>
        <p:nvSpPr>
          <p:cNvPr id="8" name="Стрелка: вправо 7">
            <a:extLst>
              <a:ext uri="{FF2B5EF4-FFF2-40B4-BE49-F238E27FC236}">
                <a16:creationId xmlns:a16="http://schemas.microsoft.com/office/drawing/2014/main" id="{4CBEE040-AD73-4ADB-BF85-4CF025381C5B}"/>
              </a:ext>
            </a:extLst>
          </p:cNvPr>
          <p:cNvSpPr/>
          <p:nvPr/>
        </p:nvSpPr>
        <p:spPr>
          <a:xfrm>
            <a:off x="4028535" y="1030856"/>
            <a:ext cx="3200400" cy="2661250"/>
          </a:xfrm>
          <a:prstGeom prst="rightArrow">
            <a:avLst>
              <a:gd name="adj1" fmla="val 82298"/>
              <a:gd name="adj2" fmla="val 50000"/>
            </a:avLst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FFFF00"/>
                </a:solidFill>
              </a:rPr>
              <a:t>Увести фрагмент тексту</a:t>
            </a:r>
            <a:r>
              <a:rPr lang="uk-UA" sz="2000" b="1" dirty="0"/>
              <a:t>, який хочемо знайти</a:t>
            </a:r>
            <a:endParaRPr lang="uk-UA" sz="2000" b="1" dirty="0">
              <a:solidFill>
                <a:srgbClr val="FFFF00"/>
              </a:solidFill>
            </a:endParaRPr>
          </a:p>
        </p:txBody>
      </p:sp>
      <p:sp>
        <p:nvSpPr>
          <p:cNvPr id="9" name="Стрелка: вправо 8">
            <a:extLst>
              <a:ext uri="{FF2B5EF4-FFF2-40B4-BE49-F238E27FC236}">
                <a16:creationId xmlns:a16="http://schemas.microsoft.com/office/drawing/2014/main" id="{E99B97C4-C9AA-41B2-B070-83129E482C9F}"/>
              </a:ext>
            </a:extLst>
          </p:cNvPr>
          <p:cNvSpPr/>
          <p:nvPr/>
        </p:nvSpPr>
        <p:spPr>
          <a:xfrm>
            <a:off x="7341078" y="1030856"/>
            <a:ext cx="3200400" cy="2661250"/>
          </a:xfrm>
          <a:prstGeom prst="rightArrow">
            <a:avLst>
              <a:gd name="adj1" fmla="val 82298"/>
              <a:gd name="adj2" fmla="val 50000"/>
            </a:avLst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bg1"/>
                </a:solidFill>
              </a:rPr>
              <a:t>Переглянути результати пошуку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1CE18D-53C2-442C-97A2-483058362439}"/>
              </a:ext>
            </a:extLst>
          </p:cNvPr>
          <p:cNvSpPr txBox="1"/>
          <p:nvPr/>
        </p:nvSpPr>
        <p:spPr>
          <a:xfrm>
            <a:off x="247739" y="4530797"/>
            <a:ext cx="9845166" cy="181588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У результаті на панелі Навігація буде показано кількість входжень заданого фрагмента до тексту, виведено частини тексту з шуканим фрагментом. У тексті всі знайдені фрагменти будуть виділені іншим кольором.</a:t>
            </a:r>
            <a:endParaRPr lang="ru-RU" sz="2800" b="1" i="1" dirty="0"/>
          </a:p>
        </p:txBody>
      </p:sp>
      <p:pic>
        <p:nvPicPr>
          <p:cNvPr id="10" name="Рисунок 9">
            <a:hlinkClick r:id="rId5"/>
            <a:extLst>
              <a:ext uri="{FF2B5EF4-FFF2-40B4-BE49-F238E27FC236}">
                <a16:creationId xmlns:a16="http://schemas.microsoft.com/office/drawing/2014/main" id="{6E119039-374C-FFCE-CC51-AD74C2174E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4" y="6023927"/>
            <a:ext cx="2025981" cy="79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7278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Також можна виконати </a:t>
            </a:r>
            <a:r>
              <a:rPr lang="uk-UA" sz="2800" b="1" dirty="0">
                <a:solidFill>
                  <a:srgbClr val="FF0000"/>
                </a:solidFill>
              </a:rPr>
              <a:t>Розширений пошук</a:t>
            </a:r>
            <a:r>
              <a:rPr lang="uk-UA" sz="2800" b="1" i="1" dirty="0"/>
              <a:t>, у якому можна задавати додаткові параметри для пошуку.</a:t>
            </a:r>
            <a:endParaRPr lang="ru-RU" sz="2800" b="1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F219BE-C0D9-48D0-B5B7-32F32AE8D5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23" y="2142223"/>
            <a:ext cx="2327696" cy="465539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3BA5569-7694-4F1A-A8BD-4A084344CD3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9340" b="69183"/>
          <a:stretch/>
        </p:blipFill>
        <p:spPr>
          <a:xfrm>
            <a:off x="1828800" y="1457864"/>
            <a:ext cx="2532762" cy="1431985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057B2FDA-61A0-4285-908A-2B41821CC778}"/>
              </a:ext>
            </a:extLst>
          </p:cNvPr>
          <p:cNvSpPr/>
          <p:nvPr/>
        </p:nvSpPr>
        <p:spPr>
          <a:xfrm>
            <a:off x="2631079" y="1489957"/>
            <a:ext cx="305520" cy="37593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6D78E8BF-4AE2-4268-911B-956EB4CFD9CB}"/>
              </a:ext>
            </a:extLst>
          </p:cNvPr>
          <p:cNvSpPr/>
          <p:nvPr/>
        </p:nvSpPr>
        <p:spPr>
          <a:xfrm>
            <a:off x="1828800" y="2125671"/>
            <a:ext cx="2327696" cy="448574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D5CA7CF-13DD-42CE-85EE-0896E8BA36D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4340" t="25031" r="34315" b="31950"/>
          <a:stretch/>
        </p:blipFill>
        <p:spPr>
          <a:xfrm>
            <a:off x="4986068" y="1357977"/>
            <a:ext cx="6737229" cy="5201202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4EF2B27A-3BBA-48CD-9389-765B5559BFA0}"/>
              </a:ext>
            </a:extLst>
          </p:cNvPr>
          <p:cNvSpPr/>
          <p:nvPr/>
        </p:nvSpPr>
        <p:spPr>
          <a:xfrm>
            <a:off x="4909868" y="3676288"/>
            <a:ext cx="6737229" cy="226731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1" name="Рисунок 10">
            <a:hlinkClick r:id="rId7"/>
            <a:extLst>
              <a:ext uri="{FF2B5EF4-FFF2-40B4-BE49-F238E27FC236}">
                <a16:creationId xmlns:a16="http://schemas.microsoft.com/office/drawing/2014/main" id="{F90C22BA-03B0-C94B-1CCF-BB2921A655A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34" y="6023927"/>
            <a:ext cx="2025981" cy="79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9486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1717</TotalTime>
  <Words>130</Words>
  <Application>Microsoft Office PowerPoint</Application>
  <PresentationFormat>Широкий екран</PresentationFormat>
  <Paragraphs>15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252</cp:revision>
  <dcterms:created xsi:type="dcterms:W3CDTF">2022-06-24T20:27:06Z</dcterms:created>
  <dcterms:modified xsi:type="dcterms:W3CDTF">2022-11-16T18:36:56Z</dcterms:modified>
</cp:coreProperties>
</file>