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93" r:id="rId3"/>
    <p:sldId id="487" r:id="rId4"/>
    <p:sldId id="488" r:id="rId5"/>
    <p:sldId id="491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3333CC"/>
    <a:srgbClr val="3333FF"/>
    <a:srgbClr val="FF3399"/>
    <a:srgbClr val="8FA0A8"/>
    <a:srgbClr val="4D97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23.01.2023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FOu4U1uXX9k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FOu4U1uXX9k" TargetMode="Externa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FOu4U1uXX9k" TargetMode="Externa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png"/><Relationship Id="rId7" Type="http://schemas.openxmlformats.org/officeDocument/2006/relationships/hyperlink" Target="https://youtu.be/FOu4U1uXX9k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hyperlink" Target="https://youtu.be/FOu4U1uXX9k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FOu4U1uXX9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4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2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1" y="189782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Пошук відомостей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і добір матеріалів для проєкту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D64F6D-C602-C1D2-8D0A-432656E00D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174" r="24071" b="73334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4170BA1D-083F-AD3F-41AB-F1688317857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261" y="5887217"/>
            <a:ext cx="2223483" cy="86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6528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 err="1">
                <a:solidFill>
                  <a:srgbClr val="FF0000"/>
                </a:solidFill>
              </a:rPr>
              <a:t>Займемося</a:t>
            </a:r>
            <a:r>
              <a:rPr lang="uk-UA" sz="2800" b="1" dirty="0">
                <a:solidFill>
                  <a:srgbClr val="FF0000"/>
                </a:solidFill>
              </a:rPr>
              <a:t> пошуками матеріалів для свого проєкту.</a:t>
            </a:r>
            <a:endParaRPr lang="ru-RU" sz="2800" b="1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CA9CAD-4EA8-E7CB-33FD-45A3C127B68B}"/>
              </a:ext>
            </a:extLst>
          </p:cNvPr>
          <p:cNvSpPr txBox="1"/>
          <p:nvPr/>
        </p:nvSpPr>
        <p:spPr>
          <a:xfrm>
            <a:off x="288298" y="837005"/>
            <a:ext cx="1176528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/>
              <a:t>Як же правильно це робити? </a:t>
            </a:r>
            <a:endParaRPr lang="ru-RU" sz="2800" b="1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BA1A9F-607D-8FFA-7482-64C2DBB65220}"/>
              </a:ext>
            </a:extLst>
          </p:cNvPr>
          <p:cNvSpPr txBox="1"/>
          <p:nvPr/>
        </p:nvSpPr>
        <p:spPr>
          <a:xfrm>
            <a:off x="1597794" y="1462647"/>
            <a:ext cx="1044616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/>
              <a:t>Як до цього підготуватись? </a:t>
            </a:r>
            <a:endParaRPr lang="ru-RU" sz="2800" b="1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BBF1E2-59B1-AFEE-DCBF-EE645515C0D1}"/>
              </a:ext>
            </a:extLst>
          </p:cNvPr>
          <p:cNvSpPr txBox="1"/>
          <p:nvPr/>
        </p:nvSpPr>
        <p:spPr>
          <a:xfrm>
            <a:off x="2820202" y="2128645"/>
            <a:ext cx="922375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/>
              <a:t>Де шукати?</a:t>
            </a:r>
            <a:endParaRPr lang="ru-RU" sz="2800" b="1" i="1" dirty="0"/>
          </a:p>
        </p:txBody>
      </p:sp>
      <p:pic>
        <p:nvPicPr>
          <p:cNvPr id="2" name="Picture 2" descr="Що робити коли нудно? Чим зайнятися вдома? 30 ідей від блогу COMFY">
            <a:extLst>
              <a:ext uri="{FF2B5EF4-FFF2-40B4-BE49-F238E27FC236}">
                <a16:creationId xmlns:a16="http://schemas.microsoft.com/office/drawing/2014/main" id="{9183F655-C31A-ED21-D790-4EF60601D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228" y="2794643"/>
            <a:ext cx="5698156" cy="3798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BBDF8D25-8AB6-758C-EC7B-C27EE0E9EB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871" y="5678399"/>
            <a:ext cx="3044884" cy="118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089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6528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Пошук матеріалів для проєкту.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A1E121-2854-A1F3-0DB4-C5A1BA334491}"/>
              </a:ext>
            </a:extLst>
          </p:cNvPr>
          <p:cNvSpPr txBox="1"/>
          <p:nvPr/>
        </p:nvSpPr>
        <p:spPr>
          <a:xfrm>
            <a:off x="1367246" y="813630"/>
            <a:ext cx="10676708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Створіть тематичне оформлення вашої презентації, яке  відповідає темі проєкту. Підберіть відповідний шаблон оформлення чи створіть його самостійно. </a:t>
            </a:r>
            <a:endParaRPr lang="ru-RU" sz="2800" b="1" i="1" dirty="0"/>
          </a:p>
        </p:txBody>
      </p:sp>
      <p:sp>
        <p:nvSpPr>
          <p:cNvPr id="3" name="Куб 2">
            <a:extLst>
              <a:ext uri="{FF2B5EF4-FFF2-40B4-BE49-F238E27FC236}">
                <a16:creationId xmlns:a16="http://schemas.microsoft.com/office/drawing/2014/main" id="{63CE5C77-6D57-0B3D-4159-BE27E1EBDE3B}"/>
              </a:ext>
            </a:extLst>
          </p:cNvPr>
          <p:cNvSpPr/>
          <p:nvPr/>
        </p:nvSpPr>
        <p:spPr>
          <a:xfrm>
            <a:off x="148046" y="988341"/>
            <a:ext cx="1140823" cy="1071154"/>
          </a:xfrm>
          <a:prstGeom prst="cub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/>
              <a:t>1</a:t>
            </a:r>
          </a:p>
        </p:txBody>
      </p:sp>
      <p:pic>
        <p:nvPicPr>
          <p:cNvPr id="1026" name="Picture 2" descr="Шаблон презентации бизнес-плана | Премиум векторы">
            <a:extLst>
              <a:ext uri="{FF2B5EF4-FFF2-40B4-BE49-F238E27FC236}">
                <a16:creationId xmlns:a16="http://schemas.microsoft.com/office/drawing/2014/main" id="{8434EA85-231E-D5B1-5D7B-D6DD2121F7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D8D8D8"/>
              </a:clrFrom>
              <a:clrTo>
                <a:srgbClr val="D8D8D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35"/>
          <a:stretch/>
        </p:blipFill>
        <p:spPr bwMode="auto">
          <a:xfrm rot="21278419">
            <a:off x="1503589" y="2038765"/>
            <a:ext cx="5857884" cy="400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редложение бизнес-проекта шаблон презентации powerpoint или слайд  презентации профиля компании | Премиум векторы">
            <a:extLst>
              <a:ext uri="{FF2B5EF4-FFF2-40B4-BE49-F238E27FC236}">
                <a16:creationId xmlns:a16="http://schemas.microsoft.com/office/drawing/2014/main" id="{D94065A6-7E8C-2B7F-CE0E-86D2095A37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D8D8D8"/>
              </a:clrFrom>
              <a:clrTo>
                <a:srgbClr val="D8D8D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27"/>
          <a:stretch/>
        </p:blipFill>
        <p:spPr bwMode="auto">
          <a:xfrm rot="289977">
            <a:off x="6313979" y="2737988"/>
            <a:ext cx="5962650" cy="387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51866FA0-92B7-D106-F4F2-6547AB653B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871" y="5678399"/>
            <a:ext cx="3044884" cy="118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9863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6528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Пошук матеріалів для проєкту.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A1E121-2854-A1F3-0DB4-C5A1BA334491}"/>
              </a:ext>
            </a:extLst>
          </p:cNvPr>
          <p:cNvSpPr txBox="1"/>
          <p:nvPr/>
        </p:nvSpPr>
        <p:spPr>
          <a:xfrm>
            <a:off x="1367246" y="813630"/>
            <a:ext cx="10676708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Джерелами відомостей можуть бути книжки, журнали, газети, повідомлення з Інтернету або телебачення. Також можна проводити опитування та анкетування людей, науковців, самостійне спостереження та вимірювання певних параметрів.</a:t>
            </a:r>
            <a:endParaRPr lang="ru-RU" sz="2800" b="1" i="1" dirty="0"/>
          </a:p>
        </p:txBody>
      </p:sp>
      <p:sp>
        <p:nvSpPr>
          <p:cNvPr id="3" name="Куб 2">
            <a:extLst>
              <a:ext uri="{FF2B5EF4-FFF2-40B4-BE49-F238E27FC236}">
                <a16:creationId xmlns:a16="http://schemas.microsoft.com/office/drawing/2014/main" id="{63CE5C77-6D57-0B3D-4159-BE27E1EBDE3B}"/>
              </a:ext>
            </a:extLst>
          </p:cNvPr>
          <p:cNvSpPr/>
          <p:nvPr/>
        </p:nvSpPr>
        <p:spPr>
          <a:xfrm>
            <a:off x="148046" y="988341"/>
            <a:ext cx="1140823" cy="1071154"/>
          </a:xfrm>
          <a:prstGeom prst="cube">
            <a:avLst/>
          </a:prstGeom>
          <a:solidFill>
            <a:srgbClr val="33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/>
              <a:t>2</a:t>
            </a:r>
          </a:p>
        </p:txBody>
      </p:sp>
      <p:pic>
        <p:nvPicPr>
          <p:cNvPr id="2050" name="Picture 2" descr="Анкетування та опитування клієнтів. Маркетингові дослідження | reklamin">
            <a:extLst>
              <a:ext uri="{FF2B5EF4-FFF2-40B4-BE49-F238E27FC236}">
                <a16:creationId xmlns:a16="http://schemas.microsoft.com/office/drawing/2014/main" id="{640EF8FE-2AD2-FB53-5C51-3B9D4213F4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203" r="8045"/>
          <a:stretch/>
        </p:blipFill>
        <p:spPr bwMode="auto">
          <a:xfrm rot="21267666">
            <a:off x="5727584" y="3178073"/>
            <a:ext cx="6322423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Як контролювати час дитини за комп'ютером – Розвиток дитини">
            <a:extLst>
              <a:ext uri="{FF2B5EF4-FFF2-40B4-BE49-F238E27FC236}">
                <a16:creationId xmlns:a16="http://schemas.microsoft.com/office/drawing/2014/main" id="{2591342E-623F-AF9A-C29B-A06A24A30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3545">
            <a:off x="1759536" y="2861826"/>
            <a:ext cx="4352925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B5420052-5D56-EE30-5DDA-A19939BC00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871" y="5678399"/>
            <a:ext cx="3044884" cy="118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622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1176528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Пошук матеріалів для проєкту.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A1E121-2854-A1F3-0DB4-C5A1BA334491}"/>
              </a:ext>
            </a:extLst>
          </p:cNvPr>
          <p:cNvSpPr txBox="1"/>
          <p:nvPr/>
        </p:nvSpPr>
        <p:spPr>
          <a:xfrm>
            <a:off x="1367246" y="813630"/>
            <a:ext cx="10676708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Створіть у папці вашого проєкту ще папки для картинок і фото, текстових документів. Зберігайте знайдені та підібрані матеріали у відповідних папках. </a:t>
            </a:r>
            <a:endParaRPr lang="ru-RU" sz="2800" b="1" i="1" dirty="0"/>
          </a:p>
        </p:txBody>
      </p:sp>
      <p:sp>
        <p:nvSpPr>
          <p:cNvPr id="3" name="Куб 2">
            <a:extLst>
              <a:ext uri="{FF2B5EF4-FFF2-40B4-BE49-F238E27FC236}">
                <a16:creationId xmlns:a16="http://schemas.microsoft.com/office/drawing/2014/main" id="{63CE5C77-6D57-0B3D-4159-BE27E1EBDE3B}"/>
              </a:ext>
            </a:extLst>
          </p:cNvPr>
          <p:cNvSpPr/>
          <p:nvPr/>
        </p:nvSpPr>
        <p:spPr>
          <a:xfrm>
            <a:off x="148046" y="988341"/>
            <a:ext cx="1140823" cy="1071154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/>
              <a:t>3</a:t>
            </a:r>
          </a:p>
        </p:txBody>
      </p:sp>
      <p:pic>
        <p:nvPicPr>
          <p:cNvPr id="3074" name="Picture 2" descr="Приховані файли та папки. Навіщо вони потрібні та як їх побачити |  Безкоштовний онлайн-курс від компанії QATestLab">
            <a:extLst>
              <a:ext uri="{FF2B5EF4-FFF2-40B4-BE49-F238E27FC236}">
                <a16:creationId xmlns:a16="http://schemas.microsoft.com/office/drawing/2014/main" id="{2CE71747-0B57-07E8-9C40-B2661F97CF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542" r="16069"/>
          <a:stretch/>
        </p:blipFill>
        <p:spPr bwMode="auto">
          <a:xfrm rot="21313727">
            <a:off x="6823099" y="2347843"/>
            <a:ext cx="5059681" cy="408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апка с документами: векторные изображения и иллюстрации, которые можно  скачать бесплатно | Freepik">
            <a:extLst>
              <a:ext uri="{FF2B5EF4-FFF2-40B4-BE49-F238E27FC236}">
                <a16:creationId xmlns:a16="http://schemas.microsoft.com/office/drawing/2014/main" id="{CE73443B-7D8D-6ED1-3BE3-B7004B4CC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92" t="14984" r="7206" b="11698"/>
          <a:stretch/>
        </p:blipFill>
        <p:spPr bwMode="auto">
          <a:xfrm rot="345238">
            <a:off x="1859934" y="2470292"/>
            <a:ext cx="4888133" cy="412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3C07E699-8A0E-5F7D-DAAC-A75B8736B7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871" y="5678399"/>
            <a:ext cx="3044884" cy="118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2543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3361</TotalTime>
  <Words>133</Words>
  <Application>Microsoft Office PowerPoint</Application>
  <PresentationFormat>Широкий екран</PresentationFormat>
  <Paragraphs>18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459</cp:revision>
  <dcterms:created xsi:type="dcterms:W3CDTF">2022-06-24T20:27:06Z</dcterms:created>
  <dcterms:modified xsi:type="dcterms:W3CDTF">2023-01-23T13:28:45Z</dcterms:modified>
</cp:coreProperties>
</file>