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60" r:id="rId3"/>
    <p:sldId id="384" r:id="rId4"/>
    <p:sldId id="385" r:id="rId5"/>
    <p:sldId id="386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7FF"/>
    <a:srgbClr val="3333FF"/>
    <a:srgbClr val="8FA0A8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30.12.2022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hyperlink" Target="https://youtu.be/OYud41EVzRQ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Yud41EVzRQ" TargetMode="External"/><Relationship Id="rId3" Type="http://schemas.openxmlformats.org/officeDocument/2006/relationships/image" Target="../media/image9.png"/><Relationship Id="rId7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OYud41EVzR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OYud41EVzRQ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OYud41EVzRQ" TargetMode="Externa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OYud41EVzRQ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31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851789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Проєкти з розгалуженнями 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 </a:t>
            </a:r>
            <a:r>
              <a:rPr lang="en-US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Scratch 3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781845-8229-B4D6-DBDB-676D12472D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28" t="20444" r="28714" b="64064"/>
          <a:stretch/>
        </p:blipFill>
        <p:spPr>
          <a:xfrm>
            <a:off x="0" y="-7521"/>
            <a:ext cx="5874588" cy="1194447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254CB420-AA72-87C1-71F8-70C3208C4E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0340" y="5887217"/>
            <a:ext cx="2252404" cy="87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9" y="1859901"/>
            <a:ext cx="10156043" cy="1052402"/>
            <a:chOff x="241539" y="1910285"/>
            <a:chExt cx="10196423" cy="1183476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9" y="1910285"/>
              <a:ext cx="9676084" cy="1183476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14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Які випадки у житті людини можна назвати, коли вона користувалась командою розгалуження?</a:t>
              </a:r>
              <a:endParaRPr lang="ru-RU" sz="3000" dirty="0"/>
            </a:p>
          </p:txBody>
        </p:sp>
      </p:grpSp>
      <p:pic>
        <p:nvPicPr>
          <p:cNvPr id="3" name="Picture 2" descr="Одягати уві сні плаття. До чого сниться вибирати сукню">
            <a:extLst>
              <a:ext uri="{FF2B5EF4-FFF2-40B4-BE49-F238E27FC236}">
                <a16:creationId xmlns:a16="http://schemas.microsoft.com/office/drawing/2014/main" id="{A878DDA1-90D8-9CA8-33FB-88659BFE1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99" y="3055718"/>
            <a:ext cx="3010167" cy="372368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10 хитростей, которые используют рестораторы, составляя меню — ProHotelia —  гостиничный бизнес онлайн">
            <a:extLst>
              <a:ext uri="{FF2B5EF4-FFF2-40B4-BE49-F238E27FC236}">
                <a16:creationId xmlns:a16="http://schemas.microsoft.com/office/drawing/2014/main" id="{7C96D553-8681-4734-000E-E26FA6F2B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345" y="3429000"/>
            <a:ext cx="4125509" cy="276034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Суть профессии строителя. Образование/трудоустройство/зарплата/карьера –  Reconomica — истории из жизни реальных людей">
            <a:extLst>
              <a:ext uri="{FF2B5EF4-FFF2-40B4-BE49-F238E27FC236}">
                <a16:creationId xmlns:a16="http://schemas.microsoft.com/office/drawing/2014/main" id="{34888F9D-0C48-2847-A2D0-CA78AA40C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202" y="3055718"/>
            <a:ext cx="4134924" cy="276034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10ACABAE-B754-C1EE-42B4-BEB0D304BD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394" y="6044757"/>
            <a:ext cx="2252404" cy="87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71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02611" y="226782"/>
            <a:ext cx="899393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Приклади </a:t>
            </a:r>
            <a:r>
              <a:rPr lang="uk-UA" sz="2800" b="1" dirty="0" err="1">
                <a:solidFill>
                  <a:srgbClr val="FF0000"/>
                </a:solidFill>
              </a:rPr>
              <a:t>проєктів</a:t>
            </a:r>
            <a:r>
              <a:rPr lang="uk-UA" sz="2800" b="1" dirty="0">
                <a:solidFill>
                  <a:srgbClr val="FF0000"/>
                </a:solidFill>
              </a:rPr>
              <a:t> із використанням розгалуження.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1172"/>
            <a:ext cx="2180683" cy="43613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A3D614-F529-D312-9E89-873369FBB1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428" t="27556" r="27143" b="9961"/>
          <a:stretch/>
        </p:blipFill>
        <p:spPr>
          <a:xfrm>
            <a:off x="2969621" y="862148"/>
            <a:ext cx="5860869" cy="5814280"/>
          </a:xfrm>
          <a:prstGeom prst="rect">
            <a:avLst/>
          </a:prstGeom>
        </p:spPr>
      </p:pic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307B1516-86ED-4A5A-2B2B-12D6CD070A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394" y="6044757"/>
            <a:ext cx="2252404" cy="87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395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02611" y="226782"/>
            <a:ext cx="899393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Приклади </a:t>
            </a:r>
            <a:r>
              <a:rPr lang="uk-UA" sz="2800" b="1" dirty="0" err="1">
                <a:solidFill>
                  <a:srgbClr val="FF0000"/>
                </a:solidFill>
              </a:rPr>
              <a:t>проєктів</a:t>
            </a:r>
            <a:r>
              <a:rPr lang="uk-UA" sz="2800" b="1" dirty="0">
                <a:solidFill>
                  <a:srgbClr val="FF0000"/>
                </a:solidFill>
              </a:rPr>
              <a:t> із використанням розгалуження.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31679" y="2496635"/>
            <a:ext cx="2180683" cy="43613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7A672B5-DDD6-117B-07D3-6CC3AB6FC3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857" t="28064" r="20572" b="9460"/>
          <a:stretch/>
        </p:blipFill>
        <p:spPr>
          <a:xfrm>
            <a:off x="2211976" y="888274"/>
            <a:ext cx="7283733" cy="5742944"/>
          </a:xfrm>
          <a:prstGeom prst="rect">
            <a:avLst/>
          </a:prstGeom>
        </p:spPr>
      </p:pic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FD6FBE9E-CD2E-212F-35D4-993EACAE51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394" y="6044757"/>
            <a:ext cx="2252404" cy="87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796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02611" y="226782"/>
            <a:ext cx="899393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Приклади </a:t>
            </a:r>
            <a:r>
              <a:rPr lang="uk-UA" sz="2800" b="1" dirty="0" err="1">
                <a:solidFill>
                  <a:srgbClr val="FF0000"/>
                </a:solidFill>
              </a:rPr>
              <a:t>проєктів</a:t>
            </a:r>
            <a:r>
              <a:rPr lang="uk-UA" sz="2800" b="1" dirty="0">
                <a:solidFill>
                  <a:srgbClr val="FF0000"/>
                </a:solidFill>
              </a:rPr>
              <a:t> із використанням розгалуження.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1172"/>
            <a:ext cx="2180683" cy="43613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63A293-907F-6B9A-0C4E-6D215B71D6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 l="35714" t="28826" r="19857" b="8825"/>
          <a:stretch/>
        </p:blipFill>
        <p:spPr>
          <a:xfrm>
            <a:off x="2690949" y="862148"/>
            <a:ext cx="7308271" cy="5769069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037FFD75-E587-910C-CC5A-E6CCCD8AA6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394" y="6044757"/>
            <a:ext cx="2252404" cy="87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753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2489</TotalTime>
  <Words>51</Words>
  <Application>Microsoft Office PowerPoint</Application>
  <PresentationFormat>Широкий екран</PresentationFormat>
  <Paragraphs>10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327</cp:revision>
  <dcterms:created xsi:type="dcterms:W3CDTF">2022-06-24T20:27:06Z</dcterms:created>
  <dcterms:modified xsi:type="dcterms:W3CDTF">2022-12-30T20:12:59Z</dcterms:modified>
</cp:coreProperties>
</file>