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416" r:id="rId3"/>
    <p:sldId id="425" r:id="rId4"/>
    <p:sldId id="434" r:id="rId5"/>
    <p:sldId id="437" r:id="rId6"/>
    <p:sldId id="32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4D97FF"/>
    <a:srgbClr val="FFFF00"/>
    <a:srgbClr val="FF3399"/>
    <a:srgbClr val="3333CC"/>
    <a:srgbClr val="8FA0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22.11.2022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22.11.2022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22.11.2022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22.11.2022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22.11.2022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22.11.2022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22.11.2022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22.11.2022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22.11.2022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22.11.2022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22.11.2022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22.11.2022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bQ-vwze1Hxo" TargetMode="External"/><Relationship Id="rId3" Type="http://schemas.openxmlformats.org/officeDocument/2006/relationships/image" Target="../media/image3.jpg"/><Relationship Id="rId7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bQ-vwze1Hxo" TargetMode="External"/><Relationship Id="rId3" Type="http://schemas.openxmlformats.org/officeDocument/2006/relationships/image" Target="../media/image9.png"/><Relationship Id="rId7" Type="http://schemas.microsoft.com/office/2007/relationships/hdphoto" Target="../media/hdphoto3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microsoft.com/office/2007/relationships/hdphoto" Target="../media/hdphoto2.wdp"/><Relationship Id="rId4" Type="http://schemas.openxmlformats.org/officeDocument/2006/relationships/image" Target="../media/image10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bQ-vwze1Hxo" TargetMode="External"/><Relationship Id="rId4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bQ-vwze1Hxo" TargetMode="Externa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6.wdp"/><Relationship Id="rId7" Type="http://schemas.openxmlformats.org/officeDocument/2006/relationships/hyperlink" Target="https://youtu.be/bQ-vwze1Hxo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07/relationships/hdphoto" Target="../media/hdphoto7.wdp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bQ-vwze1Hxo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35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165720" y="1655944"/>
            <a:ext cx="8904889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Редагування та форматування текстових об’єктів </a:t>
            </a:r>
          </a:p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на слайді</a:t>
            </a:r>
            <a:endParaRPr lang="uk-UA" sz="5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87CB098-8E94-3A82-B6D7-678DC1DC256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136" t="11302" r="24071" b="73206"/>
          <a:stretch/>
        </p:blipFill>
        <p:spPr>
          <a:xfrm>
            <a:off x="0" y="0"/>
            <a:ext cx="5874589" cy="117684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8"/>
            <a:extLst>
              <a:ext uri="{FF2B5EF4-FFF2-40B4-BE49-F238E27FC236}">
                <a16:creationId xmlns:a16="http://schemas.microsoft.com/office/drawing/2014/main" id="{5134E6D5-DC82-A19F-4147-E08781918F5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2679" y="5887217"/>
            <a:ext cx="2086941" cy="814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4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87486" y="2191722"/>
            <a:ext cx="2327696" cy="4655392"/>
          </a:xfrm>
          <a:prstGeom prst="rect">
            <a:avLst/>
          </a:prstGeom>
        </p:spPr>
      </p:pic>
      <p:grpSp>
        <p:nvGrpSpPr>
          <p:cNvPr id="9" name="Группа 5">
            <a:extLst>
              <a:ext uri="{FF2B5EF4-FFF2-40B4-BE49-F238E27FC236}">
                <a16:creationId xmlns:a16="http://schemas.microsoft.com/office/drawing/2014/main" id="{FE01A9D0-E4E1-B6DA-46BC-33D49918AEE8}"/>
              </a:ext>
            </a:extLst>
          </p:cNvPr>
          <p:cNvGrpSpPr/>
          <p:nvPr/>
        </p:nvGrpSpPr>
        <p:grpSpPr>
          <a:xfrm>
            <a:off x="307798" y="1859901"/>
            <a:ext cx="10156044" cy="1052402"/>
            <a:chOff x="241538" y="1910285"/>
            <a:chExt cx="10196424" cy="1183476"/>
          </a:xfrm>
        </p:grpSpPr>
        <p:sp>
          <p:nvSpPr>
            <p:cNvPr id="10" name="Прямоугольник 6">
              <a:extLst>
                <a:ext uri="{FF2B5EF4-FFF2-40B4-BE49-F238E27FC236}">
                  <a16:creationId xmlns:a16="http://schemas.microsoft.com/office/drawing/2014/main" id="{4D8F55EC-CD27-FBDF-FEC3-7EE9995B6FEC}"/>
                </a:ext>
              </a:extLst>
            </p:cNvPr>
            <p:cNvSpPr/>
            <p:nvPr/>
          </p:nvSpPr>
          <p:spPr>
            <a:xfrm>
              <a:off x="241538" y="1910285"/>
              <a:ext cx="10196423" cy="1142161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2A256FF3-66B8-22E8-84A8-AB21C900940D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DEE572-8927-7970-F168-F404953C4385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11421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000" dirty="0"/>
                <a:t>Пригадайте, що таке редагування і форматування тексту? Чим відрізняються ці операції?</a:t>
              </a:r>
              <a:endParaRPr lang="ru-RU" sz="3000" dirty="0"/>
            </a:p>
          </p:txBody>
        </p:sp>
      </p:grpSp>
      <p:pic>
        <p:nvPicPr>
          <p:cNvPr id="2050" name="Picture 2" descr="Редактор: кто это и чем занимается?">
            <a:extLst>
              <a:ext uri="{FF2B5EF4-FFF2-40B4-BE49-F238E27FC236}">
                <a16:creationId xmlns:a16="http://schemas.microsoft.com/office/drawing/2014/main" id="{C12736B0-675B-019F-3AE2-E55607DE90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16888">
            <a:off x="201613" y="3193868"/>
            <a:ext cx="5239271" cy="3405526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Редактор, копирайтер, переводчик – 1001 мама Шеринг">
            <a:extLst>
              <a:ext uri="{FF2B5EF4-FFF2-40B4-BE49-F238E27FC236}">
                <a16:creationId xmlns:a16="http://schemas.microsoft.com/office/drawing/2014/main" id="{674ECC45-442C-E7D3-69E3-375B776D4B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7950">
            <a:off x="5412704" y="3196320"/>
            <a:ext cx="4876800" cy="3171825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>
            <a:hlinkClick r:id="rId8"/>
            <a:extLst>
              <a:ext uri="{FF2B5EF4-FFF2-40B4-BE49-F238E27FC236}">
                <a16:creationId xmlns:a16="http://schemas.microsoft.com/office/drawing/2014/main" id="{F3881954-4D72-2596-95E6-4625DD96779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176" y="6043983"/>
            <a:ext cx="2086941" cy="814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3195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359068" y="183239"/>
            <a:ext cx="11589091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Для зручності виступу з презентацією та її сприйняття слухачами на слайдах розміщують короткі </a:t>
            </a:r>
            <a:r>
              <a:rPr lang="uk-UA" sz="2800" b="1" dirty="0">
                <a:solidFill>
                  <a:srgbClr val="FF0000"/>
                </a:solidFill>
              </a:rPr>
              <a:t>текстові повідомлення</a:t>
            </a:r>
            <a:r>
              <a:rPr lang="uk-UA" sz="2800" b="1" i="1" dirty="0"/>
              <a:t>. </a:t>
            </a:r>
            <a:endParaRPr lang="ru-RU" sz="28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10" y="2786743"/>
            <a:ext cx="2035629" cy="407125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D79D921-C65E-C719-740D-7078F4EBA6F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1929" t="19429" r="5643" b="7555"/>
          <a:stretch/>
        </p:blipFill>
        <p:spPr>
          <a:xfrm>
            <a:off x="2072639" y="1245325"/>
            <a:ext cx="9721219" cy="5512526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6B2C7034-832E-F850-8445-FD22FA4D60B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176" y="6043983"/>
            <a:ext cx="2086941" cy="814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727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359069" y="183239"/>
            <a:ext cx="11536840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На слайди презентації можуть бути вставлені </a:t>
            </a:r>
            <a:r>
              <a:rPr lang="uk-UA" sz="2800" b="1" dirty="0">
                <a:solidFill>
                  <a:srgbClr val="FF0000"/>
                </a:solidFill>
              </a:rPr>
              <a:t>текстове поле </a:t>
            </a:r>
            <a:r>
              <a:rPr lang="uk-UA" sz="2800" b="1" i="1" dirty="0"/>
              <a:t>та об’єкт </a:t>
            </a:r>
            <a:r>
              <a:rPr lang="en-US" sz="2800" b="1" dirty="0">
                <a:solidFill>
                  <a:srgbClr val="FF0000"/>
                </a:solidFill>
              </a:rPr>
              <a:t>WordArt</a:t>
            </a:r>
            <a:r>
              <a:rPr lang="uk-UA" sz="2800" b="1" i="1" dirty="0"/>
              <a:t>.</a:t>
            </a:r>
            <a:endParaRPr lang="ru-RU" sz="2800" b="1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DE878C1-35C6-BC30-B04E-233FA6E13B1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4215" t="33397" r="24714" b="25968"/>
          <a:stretch/>
        </p:blipFill>
        <p:spPr>
          <a:xfrm>
            <a:off x="202314" y="1402080"/>
            <a:ext cx="11130097" cy="4981303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91479" y="2786743"/>
            <a:ext cx="2035629" cy="4071257"/>
          </a:xfrm>
          <a:prstGeom prst="rect">
            <a:avLst/>
          </a:prstGeom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EF2FB096-0740-3AC3-EB46-2F6DA57479E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176" y="6043983"/>
            <a:ext cx="2086941" cy="814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1930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359068" y="183239"/>
            <a:ext cx="11589091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Текстові об’єкти слайда можна </a:t>
            </a:r>
            <a:r>
              <a:rPr lang="uk-UA" sz="2800" b="1" dirty="0">
                <a:solidFill>
                  <a:srgbClr val="FF0000"/>
                </a:solidFill>
              </a:rPr>
              <a:t>редагувати</a:t>
            </a:r>
            <a:r>
              <a:rPr lang="uk-UA" sz="2800" b="1" i="1" dirty="0"/>
              <a:t> – переміщувати, змінювати розмір і вміст, повертати, видаляти, дописувати та інше.</a:t>
            </a:r>
            <a:endParaRPr lang="ru-RU" sz="2800" b="1" i="1" dirty="0"/>
          </a:p>
        </p:txBody>
      </p:sp>
      <p:pic>
        <p:nvPicPr>
          <p:cNvPr id="4100" name="Picture 4" descr="Жіночі імена, власниці яких завжди успішні і фінансово незалежні, а ще вони  знають собі ціну – Особлива">
            <a:extLst>
              <a:ext uri="{FF2B5EF4-FFF2-40B4-BE49-F238E27FC236}">
                <a16:creationId xmlns:a16="http://schemas.microsoft.com/office/drawing/2014/main" id="{AB855C73-FC65-2951-00DC-DC4DE67F85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1195">
            <a:off x="6332604" y="1719419"/>
            <a:ext cx="5616677" cy="3763174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Як захистити очі від комп'ютера, зберегти зір при роботі за комп'ютером —  клініка Batigoz">
            <a:extLst>
              <a:ext uri="{FF2B5EF4-FFF2-40B4-BE49-F238E27FC236}">
                <a16:creationId xmlns:a16="http://schemas.microsoft.com/office/drawing/2014/main" id="{AAE7B74B-146E-8505-B1D0-1DF1A5B35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8831" flipH="1">
            <a:off x="1696083" y="2814261"/>
            <a:ext cx="4997056" cy="3336744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4959" y="2420983"/>
            <a:ext cx="2218509" cy="4437017"/>
          </a:xfrm>
          <a:prstGeom prst="rect">
            <a:avLst/>
          </a:prstGeom>
        </p:spPr>
      </p:pic>
      <p:pic>
        <p:nvPicPr>
          <p:cNvPr id="6" name="Рисунок 5">
            <a:hlinkClick r:id="rId7"/>
            <a:extLst>
              <a:ext uri="{FF2B5EF4-FFF2-40B4-BE49-F238E27FC236}">
                <a16:creationId xmlns:a16="http://schemas.microsoft.com/office/drawing/2014/main" id="{2F7933DC-71E6-FD45-22E7-5E6CD63A46E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176" y="6043983"/>
            <a:ext cx="2086941" cy="814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4954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2947</TotalTime>
  <Words>83</Words>
  <Application>Microsoft Office PowerPoint</Application>
  <PresentationFormat>Широкий екран</PresentationFormat>
  <Paragraphs>10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392</cp:revision>
  <dcterms:created xsi:type="dcterms:W3CDTF">2022-06-24T20:27:06Z</dcterms:created>
  <dcterms:modified xsi:type="dcterms:W3CDTF">2022-11-22T19:52:42Z</dcterms:modified>
</cp:coreProperties>
</file>