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7" r:id="rId2"/>
    <p:sldId id="270" r:id="rId3"/>
    <p:sldId id="271" r:id="rId4"/>
    <p:sldId id="263" r:id="rId5"/>
    <p:sldId id="256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3220F-A773-4481-8D9A-EBCDC3CA2154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14A18-0B8B-4CF7-97C3-149281B11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329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9986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627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290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3GLInLzTzG4" TargetMode="External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3.wdp"/><Relationship Id="rId7" Type="http://schemas.openxmlformats.org/officeDocument/2006/relationships/hyperlink" Target="https://youtu.be/3GLInLzTzG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3GLInLzTzG4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s://youtu.be/3GLInLzTzG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кирпичная стена, кирпич, стена, светлый фон картинки и Фото для бесплатной  загрузки">
            <a:extLst>
              <a:ext uri="{FF2B5EF4-FFF2-40B4-BE49-F238E27FC236}">
                <a16:creationId xmlns:a16="http://schemas.microsoft.com/office/drawing/2014/main" id="{06EC9604-303C-430B-95B6-8E44A4EAE3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334"/>
          <a:stretch/>
        </p:blipFill>
        <p:spPr bwMode="auto">
          <a:xfrm>
            <a:off x="0" y="0"/>
            <a:ext cx="12209542" cy="612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7C130F7-2CA3-452D-9FAC-C6BD27950EFF}"/>
              </a:ext>
            </a:extLst>
          </p:cNvPr>
          <p:cNvSpPr/>
          <p:nvPr/>
        </p:nvSpPr>
        <p:spPr>
          <a:xfrm>
            <a:off x="134111" y="801082"/>
            <a:ext cx="11851411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9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54000" dir="9000000" sx="102000" sy="102000" algn="tl" rotWithShape="0">
                    <a:srgbClr val="000000">
                      <a:alpha val="70000"/>
                    </a:srgbClr>
                  </a:outerShdw>
                </a:effectLst>
                <a:latin typeface="a_AlternaBrk" panose="020B0706020207050204" pitchFamily="34" charset="-52"/>
              </a:rPr>
              <a:t>Складання програм</a:t>
            </a:r>
          </a:p>
          <a:p>
            <a:pPr algn="ctr"/>
            <a:r>
              <a:rPr lang="uk-UA" sz="9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54000" dir="9000000" sx="102000" sy="102000" algn="tl" rotWithShape="0">
                    <a:srgbClr val="000000">
                      <a:alpha val="70000"/>
                    </a:srgbClr>
                  </a:outerShdw>
                </a:effectLst>
                <a:latin typeface="a_AlternaBrk" panose="020B0706020207050204" pitchFamily="34" charset="-52"/>
              </a:rPr>
              <a:t>із циклом </a:t>
            </a:r>
          </a:p>
          <a:p>
            <a:pPr algn="ctr"/>
            <a:r>
              <a:rPr lang="uk-UA" sz="9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54000" dir="9000000" sx="102000" sy="102000" algn="tl" rotWithShape="0">
                    <a:srgbClr val="000000">
                      <a:alpha val="70000"/>
                    </a:srgbClr>
                  </a:outerShdw>
                </a:effectLst>
                <a:latin typeface="a_AlternaBrk" panose="020B0706020207050204" pitchFamily="34" charset="-52"/>
              </a:rPr>
              <a:t>з лічильником</a:t>
            </a:r>
            <a:endParaRPr lang="uk-UA" sz="9600" b="1" cap="none" spc="0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54000" dir="9000000" sx="102000" sy="102000" algn="tl" rotWithShape="0">
                  <a:srgbClr val="000000">
                    <a:alpha val="70000"/>
                  </a:srgbClr>
                </a:outerShdw>
              </a:effectLst>
              <a:latin typeface="a_AlternaBrk" panose="020B0706020207050204" pitchFamily="34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B14CC99-E913-458F-B635-0DC7FD899F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21296" y="3264308"/>
            <a:ext cx="3593692" cy="3593692"/>
          </a:xfrm>
          <a:prstGeom prst="rect">
            <a:avLst/>
          </a:prstGeom>
        </p:spPr>
      </p:pic>
      <p:pic>
        <p:nvPicPr>
          <p:cNvPr id="1034" name="Picture 10" descr="rutor.info :: Lazarus 2.0.2 (2019) PC">
            <a:extLst>
              <a:ext uri="{FF2B5EF4-FFF2-40B4-BE49-F238E27FC236}">
                <a16:creationId xmlns:a16="http://schemas.microsoft.com/office/drawing/2014/main" id="{671FB6D1-5184-4E78-A6CD-EB149A359E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83" t="31613" r="8711" b="31828"/>
          <a:stretch/>
        </p:blipFill>
        <p:spPr bwMode="auto">
          <a:xfrm>
            <a:off x="134111" y="5507154"/>
            <a:ext cx="4160520" cy="8753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1D93A266-D742-4F85-9596-517D3344F4F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363" y="5721671"/>
            <a:ext cx="2541645" cy="99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3984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attlelands Royale Robot Dance Sticker by Futureplay Games for iOS &amp;  Android | GIPHY">
            <a:extLst>
              <a:ext uri="{FF2B5EF4-FFF2-40B4-BE49-F238E27FC236}">
                <a16:creationId xmlns:a16="http://schemas.microsoft.com/office/drawing/2014/main" id="{00BD41B8-30FC-46AE-96AC-0CE89FC40A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46780" y="3599237"/>
            <a:ext cx="3071077" cy="327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76EF6FC-689B-4A77-AD38-7DF84C1AD799}"/>
              </a:ext>
            </a:extLst>
          </p:cNvPr>
          <p:cNvSpPr/>
          <p:nvPr/>
        </p:nvSpPr>
        <p:spPr>
          <a:xfrm>
            <a:off x="405384" y="256135"/>
            <a:ext cx="11381232" cy="584775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</a:bodyPr>
          <a:lstStyle/>
          <a:p>
            <a:r>
              <a:rPr lang="uk-UA" sz="3200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Завдання 1.</a:t>
            </a:r>
            <a:r>
              <a:rPr lang="uk-UA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 </a:t>
            </a:r>
            <a:endParaRPr lang="en-US" sz="3200" cap="none" spc="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68D37AE-B508-4AA9-82EC-1D4803C8A3B9}"/>
              </a:ext>
            </a:extLst>
          </p:cNvPr>
          <p:cNvSpPr/>
          <p:nvPr/>
        </p:nvSpPr>
        <p:spPr>
          <a:xfrm>
            <a:off x="405384" y="785583"/>
            <a:ext cx="11381232" cy="1754326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Обчисліть суму доданків </a:t>
            </a:r>
            <a:r>
              <a:rPr lang="uk-UA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1х+2х+3х+…+10х. </a:t>
            </a:r>
            <a:r>
              <a:rPr lang="uk-UA" sz="36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Людина вводить значення х. </a:t>
            </a:r>
            <a:r>
              <a:rPr lang="uk-UA" sz="36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 </a:t>
            </a:r>
            <a:endParaRPr lang="en-US" sz="3600" b="1" cap="none" spc="0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2" name="Picture 2" descr="Розрахунок кількості ламінату на кімнату з калькулятором. Відео-інструкція  по підрахунку.">
            <a:extLst>
              <a:ext uri="{FF2B5EF4-FFF2-40B4-BE49-F238E27FC236}">
                <a16:creationId xmlns:a16="http://schemas.microsoft.com/office/drawing/2014/main" id="{E8054178-815B-49A3-95D1-F3A409865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806"/>
          <a:stretch/>
        </p:blipFill>
        <p:spPr bwMode="auto">
          <a:xfrm>
            <a:off x="3945221" y="2507802"/>
            <a:ext cx="3955195" cy="333256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C98AE36C-CCC7-4603-B141-EA5BCD79EE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23" y="4731351"/>
            <a:ext cx="2541645" cy="99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6593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99288" y="122115"/>
            <a:ext cx="1139342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Міркуємо…</a:t>
            </a:r>
            <a:endParaRPr lang="ru-RU" sz="4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86F5E26-DE41-4A3D-A4D0-AA5F9C2A9C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21417" y="2898648"/>
            <a:ext cx="3959352" cy="395935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9AADF43-A4A9-42FA-B8BD-4E862E90386F}"/>
              </a:ext>
            </a:extLst>
          </p:cNvPr>
          <p:cNvSpPr/>
          <p:nvPr/>
        </p:nvSpPr>
        <p:spPr>
          <a:xfrm>
            <a:off x="405384" y="1013672"/>
            <a:ext cx="11381232" cy="3785652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Додавання буде повторюватись 10 разів.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Лічильник буде змінюватись від 1 до 10.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Спочатку величину-суму потрібно </a:t>
            </a:r>
            <a:r>
              <a:rPr lang="uk-UA" sz="4000" b="1" i="1" cap="none" spc="0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обнулити</a:t>
            </a:r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Відповідь виводиться один раз після циклу.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Формула </a:t>
            </a:r>
          </a:p>
          <a:p>
            <a:r>
              <a:rPr lang="uk-UA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           </a:t>
            </a:r>
            <a:r>
              <a:rPr lang="en-US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S=</a:t>
            </a:r>
            <a:r>
              <a:rPr lang="uk-UA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(1*х)+(2*х)+(3*х)+…+(10*х)</a:t>
            </a:r>
            <a:r>
              <a:rPr lang="uk-UA" sz="4000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 </a:t>
            </a:r>
            <a:endParaRPr lang="en-US" sz="4000" b="1" i="1" cap="none" spc="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senal" panose="020108040602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5452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attlelands Royale Robot Dance Sticker by Futureplay Games for iOS &amp;  Android | GIPHY">
            <a:extLst>
              <a:ext uri="{FF2B5EF4-FFF2-40B4-BE49-F238E27FC236}">
                <a16:creationId xmlns:a16="http://schemas.microsoft.com/office/drawing/2014/main" id="{00BD41B8-30FC-46AE-96AC-0CE89FC40A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46780" y="3599237"/>
            <a:ext cx="3071077" cy="327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76EF6FC-689B-4A77-AD38-7DF84C1AD799}"/>
              </a:ext>
            </a:extLst>
          </p:cNvPr>
          <p:cNvSpPr/>
          <p:nvPr/>
        </p:nvSpPr>
        <p:spPr>
          <a:xfrm>
            <a:off x="405384" y="256135"/>
            <a:ext cx="11381232" cy="584775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</a:bodyPr>
          <a:lstStyle/>
          <a:p>
            <a:r>
              <a:rPr lang="uk-UA" sz="3200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Завдання 2.</a:t>
            </a:r>
            <a:r>
              <a:rPr lang="uk-UA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 </a:t>
            </a:r>
            <a:endParaRPr lang="en-US" sz="3200" cap="none" spc="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68D37AE-B508-4AA9-82EC-1D4803C8A3B9}"/>
              </a:ext>
            </a:extLst>
          </p:cNvPr>
          <p:cNvSpPr/>
          <p:nvPr/>
        </p:nvSpPr>
        <p:spPr>
          <a:xfrm>
            <a:off x="405384" y="785583"/>
            <a:ext cx="11381232" cy="3416320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Людина в понеділок заробила х грн. А кожного наступного дня тижня до п’ятниці включно заробляла на 10 грн більше, ніж в попередній день. Обчисліть заробіток людини за 5 робочих днів тижня. </a:t>
            </a:r>
            <a:r>
              <a:rPr lang="uk-UA" sz="36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 </a:t>
            </a:r>
            <a:endParaRPr lang="en-US" sz="3600" b="1" cap="none" spc="0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2050" name="Picture 2" descr="В 2018 году курс гривны может обрушиться - Atlantic Council | Факты ICTV">
            <a:extLst>
              <a:ext uri="{FF2B5EF4-FFF2-40B4-BE49-F238E27FC236}">
                <a16:creationId xmlns:a16="http://schemas.microsoft.com/office/drawing/2014/main" id="{367F51BE-413B-4B0C-A9D4-0DFECF1B1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791" y="4228598"/>
            <a:ext cx="4773990" cy="251052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8CF1A9A6-F84D-49BC-BBD9-16B57120F1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23" y="4731351"/>
            <a:ext cx="2541645" cy="99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8693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99288" y="122115"/>
            <a:ext cx="1139342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Міркуємо…</a:t>
            </a:r>
            <a:endParaRPr lang="ru-RU" sz="4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86F5E26-DE41-4A3D-A4D0-AA5F9C2A9C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90304" y="2935224"/>
            <a:ext cx="3922776" cy="3922776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16AB98B-4E87-4B1E-AB86-858FD8B15EA2}"/>
              </a:ext>
            </a:extLst>
          </p:cNvPr>
          <p:cNvSpPr/>
          <p:nvPr/>
        </p:nvSpPr>
        <p:spPr>
          <a:xfrm>
            <a:off x="405384" y="1013672"/>
            <a:ext cx="11381232" cy="4401205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Додавання буде повторюватись 5 разів.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Лічильник буде змінюватись від 1 до 5.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Спочатку величину-суму потрібно </a:t>
            </a:r>
            <a:r>
              <a:rPr lang="uk-UA" sz="4000" b="1" i="1" cap="none" spc="0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обнулити</a:t>
            </a:r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Відповідь виводиться один раз після циклу.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Потрібна величина коефіцієнт.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4000" b="1" i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Формула </a:t>
            </a:r>
          </a:p>
          <a:p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           </a:t>
            </a:r>
            <a:r>
              <a:rPr lang="en-US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S=</a:t>
            </a:r>
            <a:r>
              <a:rPr lang="uk-UA" sz="4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(х+0)+(х+10)+(х+20)+(х+30)+(х+40) </a:t>
            </a:r>
            <a:r>
              <a:rPr lang="uk-UA" sz="4000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senal" panose="02010804060200020004" pitchFamily="50" charset="0"/>
              </a:rPr>
              <a:t> </a:t>
            </a:r>
            <a:endParaRPr lang="en-US" sz="4000" b="1" i="1" cap="none" spc="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senal" panose="020108040602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457200" y="370677"/>
            <a:ext cx="1127268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Відео із створенням програм до приведених задач дивіться за посиланням</a:t>
            </a:r>
          </a:p>
          <a:p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  <a:p>
            <a:r>
              <a:rPr lang="uk-UA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  </a:t>
            </a:r>
          </a:p>
        </p:txBody>
      </p:sp>
      <p:pic>
        <p:nvPicPr>
          <p:cNvPr id="3" name="Рисунок 2">
            <a:hlinkClick r:id="rId4"/>
            <a:extLst>
              <a:ext uri="{FF2B5EF4-FFF2-40B4-BE49-F238E27FC236}">
                <a16:creationId xmlns:a16="http://schemas.microsoft.com/office/drawing/2014/main" id="{D4769FA5-DF39-4F9A-A9C3-EAA3A2F6EC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355" y="1999685"/>
            <a:ext cx="4745703" cy="185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2280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747</TotalTime>
  <Words>183</Words>
  <Application>Microsoft Office PowerPoint</Application>
  <PresentationFormat>Широкоэкранный</PresentationFormat>
  <Paragraphs>28</Paragraphs>
  <Slides>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a_AlternaBrk</vt:lpstr>
      <vt:lpstr>AdonisC</vt:lpstr>
      <vt:lpstr>Antique Olive</vt:lpstr>
      <vt:lpstr>Arial</vt:lpstr>
      <vt:lpstr>Arsenal</vt:lpstr>
      <vt:lpstr>Calibri</vt:lpstr>
      <vt:lpstr>Gill Sans MT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51</cp:revision>
  <dcterms:created xsi:type="dcterms:W3CDTF">2021-03-14T07:47:54Z</dcterms:created>
  <dcterms:modified xsi:type="dcterms:W3CDTF">2022-05-05T18:13:57Z</dcterms:modified>
</cp:coreProperties>
</file>