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416" r:id="rId3"/>
    <p:sldId id="463" r:id="rId4"/>
    <p:sldId id="321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8FA0A8"/>
    <a:srgbClr val="3333CC"/>
    <a:srgbClr val="3333FF"/>
    <a:srgbClr val="4D97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Ea0n6RXjX7E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Ea0n6RXjX7E" TargetMode="External"/><Relationship Id="rId5" Type="http://schemas.openxmlformats.org/officeDocument/2006/relationships/image" Target="../media/image10.png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Ea0n6RXjX7E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Ea0n6RXjX7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40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287112" y="1706587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Що таке </a:t>
            </a:r>
          </a:p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навчальний проєкт. Етапи роботи над проєктом.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D64F6D-C602-C1D2-8D0A-432656E00D2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136" t="11174" r="24071" b="73334"/>
          <a:stretch/>
        </p:blipFill>
        <p:spPr>
          <a:xfrm>
            <a:off x="0" y="0"/>
            <a:ext cx="5874589" cy="11768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BBF3EFC6-E74D-610B-17D1-EFE81318845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303" y="5972217"/>
            <a:ext cx="1929441" cy="752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па 5">
            <a:extLst>
              <a:ext uri="{FF2B5EF4-FFF2-40B4-BE49-F238E27FC236}">
                <a16:creationId xmlns:a16="http://schemas.microsoft.com/office/drawing/2014/main" id="{FE01A9D0-E4E1-B6DA-46BC-33D49918AEE8}"/>
              </a:ext>
            </a:extLst>
          </p:cNvPr>
          <p:cNvGrpSpPr/>
          <p:nvPr/>
        </p:nvGrpSpPr>
        <p:grpSpPr>
          <a:xfrm>
            <a:off x="307798" y="1859902"/>
            <a:ext cx="10156044" cy="1135848"/>
            <a:chOff x="241538" y="1910285"/>
            <a:chExt cx="10196424" cy="1702640"/>
          </a:xfrm>
        </p:grpSpPr>
        <p:sp>
          <p:nvSpPr>
            <p:cNvPr id="10" name="Прямоугольник 6">
              <a:extLst>
                <a:ext uri="{FF2B5EF4-FFF2-40B4-BE49-F238E27FC236}">
                  <a16:creationId xmlns:a16="http://schemas.microsoft.com/office/drawing/2014/main" id="{4D8F55EC-CD27-FBDF-FEC3-7EE9995B6FEC}"/>
                </a:ext>
              </a:extLst>
            </p:cNvPr>
            <p:cNvSpPr/>
            <p:nvPr/>
          </p:nvSpPr>
          <p:spPr>
            <a:xfrm>
              <a:off x="241538" y="1910285"/>
              <a:ext cx="10196423" cy="1702640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2A256FF3-66B8-22E8-84A8-AB21C900940D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DEE572-8927-7970-F168-F404953C438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142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000" dirty="0"/>
                <a:t>Що таке проєкт? Які </a:t>
              </a:r>
              <a:r>
                <a:rPr lang="uk-UA" sz="3000" dirty="0" err="1"/>
                <a:t>проєкти</a:t>
              </a:r>
              <a:r>
                <a:rPr lang="uk-UA" sz="3000" dirty="0"/>
                <a:t> ви виконували в попередніх класах?</a:t>
              </a:r>
              <a:endParaRPr lang="ru-RU" sz="3000" dirty="0"/>
            </a:p>
          </p:txBody>
        </p:sp>
      </p:grpSp>
      <p:pic>
        <p:nvPicPr>
          <p:cNvPr id="1026" name="Picture 2" descr="З новим Стандартом – як вчиться пілотний клас київської школи | Нова  українська школа">
            <a:extLst>
              <a:ext uri="{FF2B5EF4-FFF2-40B4-BE49-F238E27FC236}">
                <a16:creationId xmlns:a16="http://schemas.microsoft.com/office/drawing/2014/main" id="{6026FC71-66C3-7ECF-F8D2-573A417BDA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9596">
            <a:off x="2575233" y="2960214"/>
            <a:ext cx="4986746" cy="332449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87486" y="2191722"/>
            <a:ext cx="2327696" cy="4655392"/>
          </a:xfrm>
          <a:prstGeom prst="rect">
            <a:avLst/>
          </a:prstGeom>
        </p:spPr>
      </p:pic>
      <p:pic>
        <p:nvPicPr>
          <p:cNvPr id="14" name="Рисунок 13">
            <a:hlinkClick r:id="rId6"/>
            <a:extLst>
              <a:ext uri="{FF2B5EF4-FFF2-40B4-BE49-F238E27FC236}">
                <a16:creationId xmlns:a16="http://schemas.microsoft.com/office/drawing/2014/main" id="{9CD1F86D-B4DF-A193-2517-17DE0F73918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94673"/>
            <a:ext cx="2226278" cy="86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3195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0255"/>
            <a:ext cx="2233873" cy="44677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78673" y="134361"/>
            <a:ext cx="11713029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Навчальний проєкт </a:t>
            </a:r>
            <a:r>
              <a:rPr lang="uk-UA" sz="2800" b="1" i="1" dirty="0"/>
              <a:t>– це форма та результат діяльності, спрямованої на досягнення певної навчальної мети, розв’язування деякої проблемної задачі. </a:t>
            </a:r>
            <a:endParaRPr lang="ru-RU" sz="28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85BF23-DE09-906B-A7F9-1F70EA4480A2}"/>
              </a:ext>
            </a:extLst>
          </p:cNvPr>
          <p:cNvSpPr txBox="1"/>
          <p:nvPr/>
        </p:nvSpPr>
        <p:spPr>
          <a:xfrm>
            <a:off x="1733007" y="1697757"/>
            <a:ext cx="10219508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Дуже часто над проєктом працюють групами, розподіливши між собою завдання. </a:t>
            </a:r>
            <a:endParaRPr lang="ru-RU" sz="2800" b="1" i="1" dirty="0"/>
          </a:p>
        </p:txBody>
      </p:sp>
      <p:pic>
        <p:nvPicPr>
          <p:cNvPr id="7" name="Рисунок 6">
            <a:hlinkClick r:id="rId3"/>
            <a:extLst>
              <a:ext uri="{FF2B5EF4-FFF2-40B4-BE49-F238E27FC236}">
                <a16:creationId xmlns:a16="http://schemas.microsoft.com/office/drawing/2014/main" id="{387FD9EC-C23F-BA61-789C-0950326823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94673"/>
            <a:ext cx="2226278" cy="86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9276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3337</TotalTime>
  <Words>68</Words>
  <Application>Microsoft Office PowerPoint</Application>
  <PresentationFormat>Широкий екран</PresentationFormat>
  <Paragraphs>9</Paragraphs>
  <Slides>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</vt:i4>
      </vt:variant>
    </vt:vector>
  </HeadingPairs>
  <TitlesOfParts>
    <vt:vector size="9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446</cp:revision>
  <dcterms:created xsi:type="dcterms:W3CDTF">2022-06-24T20:27:06Z</dcterms:created>
  <dcterms:modified xsi:type="dcterms:W3CDTF">2023-01-10T11:29:51Z</dcterms:modified>
</cp:coreProperties>
</file>