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65" r:id="rId4"/>
    <p:sldId id="332" r:id="rId5"/>
    <p:sldId id="333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30.11.2022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QxOwKZPMZXA" TargetMode="External"/><Relationship Id="rId3" Type="http://schemas.openxmlformats.org/officeDocument/2006/relationships/image" Target="../media/image3.jp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image" Target="../media/image10.png"/><Relationship Id="rId9" Type="http://schemas.openxmlformats.org/officeDocument/2006/relationships/hyperlink" Target="https://youtu.be/QxOwKZPMZXA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4.wdp"/><Relationship Id="rId7" Type="http://schemas.openxmlformats.org/officeDocument/2006/relationships/hyperlink" Target="https://youtu.be/QxOwKZPMZXA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QxOwKZPMZXA" TargetMode="External"/><Relationship Id="rId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QxOwKZPMZXA" TargetMode="Externa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QxOwKZPMZX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22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036987" y="1910506"/>
            <a:ext cx="89048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Сторінки текстового документа та їх Форматування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67629E-F809-4988-92BC-8A3A86A7539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231" t="45283" r="24222" b="38556"/>
          <a:stretch/>
        </p:blipFill>
        <p:spPr>
          <a:xfrm>
            <a:off x="0" y="9240"/>
            <a:ext cx="5874588" cy="115492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8"/>
            <a:extLst>
              <a:ext uri="{FF2B5EF4-FFF2-40B4-BE49-F238E27FC236}">
                <a16:creationId xmlns:a16="http://schemas.microsoft.com/office/drawing/2014/main" id="{7D3EDF43-0F95-979E-DB46-D8E9B670F9C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6466" y="5925092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1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ADB1F3-1DA2-4438-A2C0-CD16FE0979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471" t="50551" r="24293" b="45565"/>
          <a:stretch/>
        </p:blipFill>
        <p:spPr>
          <a:xfrm>
            <a:off x="398657" y="1927676"/>
            <a:ext cx="9935788" cy="43208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A705AF5-38D2-42D4-9EAE-0164064D456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3821" t="9685" r="34764" b="5577"/>
          <a:stretch/>
        </p:blipFill>
        <p:spPr>
          <a:xfrm>
            <a:off x="1371600" y="2468924"/>
            <a:ext cx="2820838" cy="427991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109209D-52B8-4703-B130-8C2642B9070E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3467" t="9937" r="34387" b="6666"/>
          <a:stretch/>
        </p:blipFill>
        <p:spPr>
          <a:xfrm>
            <a:off x="4528867" y="2468922"/>
            <a:ext cx="2932893" cy="427991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33DDDB3D-1425-3CC9-6918-4E44BA2B907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Більшість текстів, які створюються – це багатосторінкові документи: листи, книжки, газети, реферати, доповіді, підручники тощо.</a:t>
            </a:r>
            <a:endParaRPr lang="ru-RU" sz="2800" b="1" i="1" dirty="0"/>
          </a:p>
        </p:txBody>
      </p:sp>
      <p:pic>
        <p:nvPicPr>
          <p:cNvPr id="1028" name="Picture 4" descr="Які документи необхідно надати до служби зайнятості для реєстрації як  безробітного? — ПРОЧЕРК.інфо">
            <a:extLst>
              <a:ext uri="{FF2B5EF4-FFF2-40B4-BE49-F238E27FC236}">
                <a16:creationId xmlns:a16="http://schemas.microsoft.com/office/drawing/2014/main" id="{56BDB734-9DAB-471C-9077-02AF68AC2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4691" y="1939550"/>
            <a:ext cx="5298439" cy="297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Товаросупровідні, товаротранспортні й комерційні документи в  зовнішньоекономічній діяльності підприємства">
            <a:extLst>
              <a:ext uri="{FF2B5EF4-FFF2-40B4-BE49-F238E27FC236}">
                <a16:creationId xmlns:a16="http://schemas.microsoft.com/office/drawing/2014/main" id="{78DD6F4D-A1E3-4F45-9146-8B03A3C37E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026"/>
          <a:stretch/>
        </p:blipFill>
        <p:spPr bwMode="auto">
          <a:xfrm>
            <a:off x="5434641" y="3767358"/>
            <a:ext cx="6604599" cy="297890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6660" y="2202608"/>
            <a:ext cx="2327696" cy="4655392"/>
          </a:xfrm>
          <a:prstGeom prst="rect">
            <a:avLst/>
          </a:prstGeom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2A20C4E0-0F0C-6070-1F63-F92978962C2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Сторінка, як об’єкт текстового документа має такі властивості: </a:t>
            </a:r>
            <a:r>
              <a:rPr lang="uk-UA" sz="2800" b="1" dirty="0">
                <a:solidFill>
                  <a:srgbClr val="FF0000"/>
                </a:solidFill>
              </a:rPr>
              <a:t>розміри сторінки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розміри полів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орієнтація сторінки</a:t>
            </a:r>
            <a:r>
              <a:rPr lang="uk-UA" sz="2800" b="1" i="1" dirty="0"/>
              <a:t>, </a:t>
            </a:r>
            <a:r>
              <a:rPr lang="uk-UA" sz="2800" b="1" dirty="0">
                <a:solidFill>
                  <a:srgbClr val="FF0000"/>
                </a:solidFill>
              </a:rPr>
              <a:t>номер сторінки </a:t>
            </a:r>
            <a:r>
              <a:rPr lang="uk-UA" sz="2800" b="1" i="1" dirty="0"/>
              <a:t>тощо.</a:t>
            </a:r>
            <a:endParaRPr lang="ru-RU" sz="2800" b="1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24822" y="2202608"/>
            <a:ext cx="2327696" cy="4655392"/>
          </a:xfrm>
          <a:prstGeom prst="rect">
            <a:avLst/>
          </a:prstGeom>
        </p:spPr>
      </p:pic>
      <p:pic>
        <p:nvPicPr>
          <p:cNvPr id="2052" name="Picture 4" descr="Какие необходимые документы нужны для поездки в США | Нью-Йорк">
            <a:extLst>
              <a:ext uri="{FF2B5EF4-FFF2-40B4-BE49-F238E27FC236}">
                <a16:creationId xmlns:a16="http://schemas.microsoft.com/office/drawing/2014/main" id="{D6328D02-78B4-4619-90EC-BC9BFD4468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243" y="1826521"/>
            <a:ext cx="7671579" cy="4700193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5"/>
            <a:extLst>
              <a:ext uri="{FF2B5EF4-FFF2-40B4-BE49-F238E27FC236}">
                <a16:creationId xmlns:a16="http://schemas.microsoft.com/office/drawing/2014/main" id="{CAA03147-3903-3875-5F63-6D8EFEA1AA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308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Розміри сторінки </a:t>
            </a:r>
            <a:r>
              <a:rPr lang="uk-UA" sz="2800" b="1" i="1" dirty="0"/>
              <a:t>– це висота і ширина аркуша, на якому планується друкувати документ.</a:t>
            </a:r>
            <a:endParaRPr lang="ru-RU" sz="2800" b="1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2613B6-2EFE-4CE1-947E-7D715405B7F8}"/>
              </a:ext>
            </a:extLst>
          </p:cNvPr>
          <p:cNvSpPr txBox="1"/>
          <p:nvPr/>
        </p:nvSpPr>
        <p:spPr>
          <a:xfrm>
            <a:off x="472116" y="1478599"/>
            <a:ext cx="3107846" cy="35394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Більшість документів друкують на аркушах формату </a:t>
            </a:r>
            <a:r>
              <a:rPr lang="uk-UA" sz="2800" b="1" dirty="0">
                <a:solidFill>
                  <a:srgbClr val="FF0000"/>
                </a:solidFill>
              </a:rPr>
              <a:t>А4 </a:t>
            </a:r>
            <a:r>
              <a:rPr lang="uk-UA" sz="2800" b="1" i="1" dirty="0"/>
              <a:t>(ширина – 21 см, висота – 29 см 7 мм).</a:t>
            </a:r>
            <a:endParaRPr lang="ru-RU" sz="2800" b="1" i="1" dirty="0"/>
          </a:p>
        </p:txBody>
      </p:sp>
      <p:pic>
        <p:nvPicPr>
          <p:cNvPr id="3074" name="Picture 2" descr="Архів &quot;Формати паперу&quot;">
            <a:extLst>
              <a:ext uri="{FF2B5EF4-FFF2-40B4-BE49-F238E27FC236}">
                <a16:creationId xmlns:a16="http://schemas.microsoft.com/office/drawing/2014/main" id="{5BD25786-B13E-46EE-8CE7-94B12E0400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5" t="3019" r="2082" b="3774"/>
          <a:stretch/>
        </p:blipFill>
        <p:spPr bwMode="auto">
          <a:xfrm>
            <a:off x="4615132" y="1478599"/>
            <a:ext cx="7451247" cy="5298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FF219BE-C0D9-48D0-B5B7-32F32AE8D5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282" y="2202608"/>
            <a:ext cx="2327696" cy="4655392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6ED679D4-86E4-40CD-A434-C313160876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9634"/>
            <a:ext cx="2226278" cy="86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079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2273</TotalTime>
  <Words>100</Words>
  <Application>Microsoft Office PowerPoint</Application>
  <PresentationFormat>Широкий екран</PresentationFormat>
  <Paragraphs>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294</cp:revision>
  <dcterms:created xsi:type="dcterms:W3CDTF">2022-06-24T20:27:06Z</dcterms:created>
  <dcterms:modified xsi:type="dcterms:W3CDTF">2022-11-30T19:02:08Z</dcterms:modified>
</cp:coreProperties>
</file>