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385" r:id="rId5"/>
    <p:sldId id="386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jpg"/><Relationship Id="rId9" Type="http://schemas.openxmlformats.org/officeDocument/2006/relationships/hyperlink" Target="https://youtu.be/8fmkj3jyTps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10" Type="http://schemas.openxmlformats.org/officeDocument/2006/relationships/image" Target="../media/image7.png"/><Relationship Id="rId4" Type="http://schemas.openxmlformats.org/officeDocument/2006/relationships/image" Target="../media/image10.png"/><Relationship Id="rId9" Type="http://schemas.openxmlformats.org/officeDocument/2006/relationships/hyperlink" Target="https://youtu.be/8fmkj3jyTps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3.png"/><Relationship Id="rId7" Type="http://schemas.openxmlformats.org/officeDocument/2006/relationships/hyperlink" Target="https://youtu.be/8fmkj3jyTps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4.png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6.wdp"/><Relationship Id="rId7" Type="http://schemas.openxmlformats.org/officeDocument/2006/relationships/hyperlink" Target="https://youtu.be/8fmkj3jyTps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8fmkj3jyTps" TargetMode="External"/><Relationship Id="rId4" Type="http://schemas.microsoft.com/office/2007/relationships/hdphoto" Target="../media/hdphoto8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8fmkj3jyTp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14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888586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Ресурси Інтернету для навчання.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Практична робота №2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AD5B40-0A89-431A-9AEA-1DB43CAE040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208" t="50000" r="28608" b="33025"/>
          <a:stretch/>
        </p:blipFill>
        <p:spPr>
          <a:xfrm>
            <a:off x="0" y="0"/>
            <a:ext cx="5874589" cy="11643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C483AF2D-7DF4-216E-08A9-4B050A709F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0951" y="5944586"/>
            <a:ext cx="1991793" cy="7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F92D09-C7D9-4127-B605-17306CE5F0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755" t="33743" r="24222" b="59608"/>
          <a:stretch/>
        </p:blipFill>
        <p:spPr>
          <a:xfrm>
            <a:off x="445823" y="1953002"/>
            <a:ext cx="9538060" cy="71313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2" descr="Музеї/галереї для дітей: що, як і навіщо? | ВСЛ">
            <a:extLst>
              <a:ext uri="{FF2B5EF4-FFF2-40B4-BE49-F238E27FC236}">
                <a16:creationId xmlns:a16="http://schemas.microsoft.com/office/drawing/2014/main" id="{0FDF8C90-110B-49C2-92EE-369936CCA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5393">
            <a:off x="270834" y="3030470"/>
            <a:ext cx="5191746" cy="346320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Театр для детей: развиваем ребенка">
            <a:extLst>
              <a:ext uri="{FF2B5EF4-FFF2-40B4-BE49-F238E27FC236}">
                <a16:creationId xmlns:a16="http://schemas.microsoft.com/office/drawing/2014/main" id="{A596B248-395A-4B92-AC42-84EB00F38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8083">
            <a:off x="5497103" y="3533147"/>
            <a:ext cx="4573270" cy="274320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94349728-0802-0739-D6B8-C1AFC20067A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1095"/>
            <a:ext cx="1991793" cy="7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Багато ресурсів Інтернету можуть бути корисними вам у навчанні.</a:t>
            </a:r>
            <a:endParaRPr lang="ru-RU" sz="28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A13BF1-BAE4-40A6-B63A-C290FE2D9C76}"/>
              </a:ext>
            </a:extLst>
          </p:cNvPr>
          <p:cNvSpPr txBox="1"/>
          <p:nvPr/>
        </p:nvSpPr>
        <p:spPr>
          <a:xfrm>
            <a:off x="454863" y="1005337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 Інтернеті є багато сайтів, на яких ви можете знайти цікавий матеріал, який доповнює та розширює відомості, отримані вами на уроках чи з підручників. </a:t>
            </a:r>
            <a:endParaRPr lang="ru-RU" sz="2800" b="1" i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63" y="2286000"/>
            <a:ext cx="2286000" cy="4572000"/>
          </a:xfrm>
          <a:prstGeom prst="rect">
            <a:avLst/>
          </a:prstGeom>
        </p:spPr>
      </p:pic>
      <p:pic>
        <p:nvPicPr>
          <p:cNvPr id="3074" name="Picture 2" descr="Онлайн навчання: З варіанти. Переваги в порівнянні з традиційним">
            <a:extLst>
              <a:ext uri="{FF2B5EF4-FFF2-40B4-BE49-F238E27FC236}">
                <a16:creationId xmlns:a16="http://schemas.microsoft.com/office/drawing/2014/main" id="{44E86E59-E151-4FDB-9D20-2DDD19959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9523">
            <a:off x="2415397" y="3418811"/>
            <a:ext cx="4813448" cy="320696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Лише 1100 шкіл мають укриття, – освітній омбудсмен">
            <a:extLst>
              <a:ext uri="{FF2B5EF4-FFF2-40B4-BE49-F238E27FC236}">
                <a16:creationId xmlns:a16="http://schemas.microsoft.com/office/drawing/2014/main" id="{535C6107-E4F6-4D8A-9505-7D9FBB5A3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502">
            <a:off x="6874789" y="3041424"/>
            <a:ext cx="5062188" cy="337479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2B9C3096-35AC-4911-EC7E-585ADADB0B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1095"/>
            <a:ext cx="1991793" cy="7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37631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Які ж це ресурси?</a:t>
            </a:r>
            <a:endParaRPr lang="ru-RU" sz="2800" b="1" i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4F7AB75-2488-417D-984E-46CBEB0356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0754" t="54214" r="25071" b="29685"/>
          <a:stretch/>
        </p:blipFill>
        <p:spPr>
          <a:xfrm>
            <a:off x="605593" y="993359"/>
            <a:ext cx="6103357" cy="161745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Куб 4">
            <a:extLst>
              <a:ext uri="{FF2B5EF4-FFF2-40B4-BE49-F238E27FC236}">
                <a16:creationId xmlns:a16="http://schemas.microsoft.com/office/drawing/2014/main" id="{9C1DEFB4-DCCC-4065-8B65-6D6D3822FF52}"/>
              </a:ext>
            </a:extLst>
          </p:cNvPr>
          <p:cNvSpPr/>
          <p:nvPr/>
        </p:nvSpPr>
        <p:spPr>
          <a:xfrm>
            <a:off x="137651" y="993359"/>
            <a:ext cx="7010602" cy="1815861"/>
          </a:xfrm>
          <a:prstGeom prst="cube">
            <a:avLst>
              <a:gd name="adj" fmla="val 22688"/>
            </a:avLst>
          </a:prstGeom>
          <a:solidFill>
            <a:schemeClr val="accent2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Платформи для </a:t>
            </a:r>
          </a:p>
          <a:p>
            <a:pPr algn="ctr"/>
            <a:r>
              <a:rPr lang="uk-UA" sz="3200" b="1" dirty="0"/>
              <a:t>онлайн-навчання.</a:t>
            </a:r>
            <a:endParaRPr lang="ru-RU" sz="3200" b="1" dirty="0"/>
          </a:p>
        </p:txBody>
      </p:sp>
      <p:pic>
        <p:nvPicPr>
          <p:cNvPr id="4098" name="Picture 2" descr="Всеукраїнська школа онлайн. Антитривожна валізка - Український державний  центр національно-патріотичного виховання, краєзнавства і туризму  учнівської молоді">
            <a:extLst>
              <a:ext uri="{FF2B5EF4-FFF2-40B4-BE49-F238E27FC236}">
                <a16:creationId xmlns:a16="http://schemas.microsoft.com/office/drawing/2014/main" id="{85708F34-A147-402E-A779-EEA4DC9EB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1521">
            <a:off x="7637971" y="352878"/>
            <a:ext cx="4141245" cy="2892869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D42565B-408D-47AC-860C-95F56CE4DD4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6935" t="9319" r="13548" b="10252"/>
          <a:stretch/>
        </p:blipFill>
        <p:spPr>
          <a:xfrm rot="290756">
            <a:off x="7268000" y="3455684"/>
            <a:ext cx="4659059" cy="303217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213BD7C5-0C9D-1923-8237-ED8BDC1E6E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1095"/>
            <a:ext cx="1991793" cy="7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51328"/>
      </p:ext>
    </p:extLst>
  </p:cSld>
  <p:clrMapOvr>
    <a:masterClrMapping/>
  </p:clrMapOvr>
  <p:transition spd="slow">
    <p:wipe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42" presetClass="path" presetSubtype="0" accel="50000" fill="hold" nodeType="afterEffect" p14:presetBounceEnd="67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9167E-6 1.48148E-6 L 0.00235 0.26481 " pathEditMode="relative" rAng="0" ptsTypes="AA" p14:bounceEnd="67000">
                                          <p:cBhvr>
                                            <p:cTn id="20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7" y="1324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42" presetClass="path" presetSubtype="0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9167E-6 1.48148E-6 L 0.00235 0.26481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7" y="1324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0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37631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Які ж це ресурси?</a:t>
            </a:r>
            <a:endParaRPr lang="ru-RU" sz="2800" b="1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B01DA65-3136-45D0-99F0-4047585D61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484" t="39570" r="24839" b="47240"/>
          <a:stretch/>
        </p:blipFill>
        <p:spPr>
          <a:xfrm>
            <a:off x="523890" y="1158276"/>
            <a:ext cx="6624363" cy="141730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Куб 4">
            <a:extLst>
              <a:ext uri="{FF2B5EF4-FFF2-40B4-BE49-F238E27FC236}">
                <a16:creationId xmlns:a16="http://schemas.microsoft.com/office/drawing/2014/main" id="{9C1DEFB4-DCCC-4065-8B65-6D6D3822FF52}"/>
              </a:ext>
            </a:extLst>
          </p:cNvPr>
          <p:cNvSpPr/>
          <p:nvPr/>
        </p:nvSpPr>
        <p:spPr>
          <a:xfrm>
            <a:off x="265020" y="958999"/>
            <a:ext cx="7109174" cy="1815861"/>
          </a:xfrm>
          <a:prstGeom prst="cube">
            <a:avLst>
              <a:gd name="adj" fmla="val 22688"/>
            </a:avLst>
          </a:prstGeom>
          <a:solidFill>
            <a:schemeClr val="accent6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Електронні енциклопедії.</a:t>
            </a:r>
            <a:endParaRPr lang="ru-RU" sz="32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4F6E6D-6F2A-4B3F-94B1-31EDA7CDDC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" t="9464" b="3798"/>
          <a:stretch/>
        </p:blipFill>
        <p:spPr>
          <a:xfrm rot="233104">
            <a:off x="7059771" y="2485457"/>
            <a:ext cx="4931321" cy="319536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B98B34DF-926B-DE12-3B84-08D7476F91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1095"/>
            <a:ext cx="1991793" cy="77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315489"/>
      </p:ext>
    </p:extLst>
  </p:cSld>
  <p:clrMapOvr>
    <a:masterClrMapping/>
  </p:clrMapOvr>
  <p:transition spd="slow">
    <p:wipe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42" presetClass="path" presetSubtype="0" accel="50000" fill="hold" nodeType="afterEffect" p14:presetBounceEnd="43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2.22222E-6 L -0.00325 0.24236 " pathEditMode="relative" rAng="0" ptsTypes="AA" p14:bounceEnd="43000">
                                          <p:cBhvr>
                                            <p:cTn id="20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9" y="121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42" presetClass="path" presetSubtype="0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2.22222E-6 L -0.00325 0.2423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69" y="121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1" y="349621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1346</TotalTime>
  <Words>76</Words>
  <Application>Microsoft Office PowerPoint</Application>
  <PresentationFormat>Широкий екран</PresentationFormat>
  <Paragraphs>13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193</cp:revision>
  <dcterms:created xsi:type="dcterms:W3CDTF">2022-06-24T20:27:06Z</dcterms:created>
  <dcterms:modified xsi:type="dcterms:W3CDTF">2022-10-20T20:12:12Z</dcterms:modified>
</cp:coreProperties>
</file>