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313" r:id="rId5"/>
    <p:sldId id="314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01.11.2022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MnSucOlBSAw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MnSucOlBSAw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MnSucOlBSA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MnSucOlBSAw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MnSucOlBSAw" TargetMode="External"/><Relationship Id="rId3" Type="http://schemas.openxmlformats.org/officeDocument/2006/relationships/slideLayout" Target="../slideLayouts/slideLayout7.xml"/><Relationship Id="rId7" Type="http://schemas.microsoft.com/office/2007/relationships/hdphoto" Target="../media/hdphoto5.wdp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MnSucOlBSAw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17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2071443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Редагування тексту </a:t>
            </a:r>
          </a:p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у текстовому процесорі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5ED896B6-368A-FA78-7FA2-9FE647A139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632" y="5911505"/>
            <a:ext cx="2261112" cy="88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1"/>
            <a:ext cx="10196423" cy="1118535"/>
            <a:chOff x="241539" y="1910283"/>
            <a:chExt cx="10196423" cy="1118535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3"/>
              <a:ext cx="10092906" cy="1118535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Чому при друкуванні тексту людина допускає помилки?</a:t>
              </a:r>
              <a:endParaRPr lang="ru-RU" sz="3200" dirty="0"/>
            </a:p>
          </p:txBody>
        </p:sp>
      </p:grpSp>
      <p:pic>
        <p:nvPicPr>
          <p:cNvPr id="1026" name="Picture 2" descr="Laptop, Computador, Criança png transparente grátis">
            <a:extLst>
              <a:ext uri="{FF2B5EF4-FFF2-40B4-BE49-F238E27FC236}">
                <a16:creationId xmlns:a16="http://schemas.microsoft.com/office/drawing/2014/main" id="{C1F8BE19-830A-4C5D-91FF-50405FD25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76" b="96429" l="3000" r="97000">
                        <a14:foregroundMark x1="34000" y1="12347" x2="51444" y2="10408"/>
                        <a14:foregroundMark x1="51444" y1="10408" x2="60333" y2="11939"/>
                        <a14:foregroundMark x1="60333" y1="11939" x2="55000" y2="6429"/>
                        <a14:foregroundMark x1="55000" y1="6429" x2="45889" y2="3776"/>
                        <a14:foregroundMark x1="45889" y1="3776" x2="38333" y2="3776"/>
                        <a14:foregroundMark x1="38333" y1="3776" x2="32778" y2="12245"/>
                        <a14:foregroundMark x1="8778" y1="44286" x2="5778" y2="59592"/>
                        <a14:foregroundMark x1="5778" y1="59592" x2="2778" y2="52857"/>
                        <a14:foregroundMark x1="2778" y1="52857" x2="6000" y2="46429"/>
                        <a14:foregroundMark x1="6000" y1="46429" x2="8000" y2="78776"/>
                        <a14:foregroundMark x1="8000" y1="78776" x2="9222" y2="71837"/>
                        <a14:foregroundMark x1="9222" y1="71837" x2="7444" y2="63469"/>
                        <a14:foregroundMark x1="7444" y1="63469" x2="8889" y2="56633"/>
                        <a14:foregroundMark x1="8889" y1="56633" x2="16333" y2="58367"/>
                        <a14:foregroundMark x1="16333" y1="58367" x2="6444" y2="58673"/>
                        <a14:foregroundMark x1="6444" y1="58673" x2="5778" y2="58980"/>
                        <a14:foregroundMark x1="1889" y1="52449" x2="3333" y2="59796"/>
                        <a14:foregroundMark x1="3333" y1="59796" x2="4333" y2="59592"/>
                        <a14:foregroundMark x1="80556" y1="26939" x2="88556" y2="28776"/>
                        <a14:foregroundMark x1="88556" y1="28776" x2="88889" y2="36122"/>
                        <a14:foregroundMark x1="88889" y1="36122" x2="88111" y2="37449"/>
                        <a14:foregroundMark x1="91333" y1="29898" x2="89333" y2="35612"/>
                        <a14:foregroundMark x1="67778" y1="26020" x2="77222" y2="26531"/>
                        <a14:foregroundMark x1="85556" y1="28163" x2="89556" y2="29286"/>
                        <a14:foregroundMark x1="85000" y1="27245" x2="91333" y2="28776"/>
                        <a14:foregroundMark x1="84889" y1="79286" x2="93000" y2="84796"/>
                        <a14:foregroundMark x1="93000" y1="84796" x2="99444" y2="78673"/>
                        <a14:foregroundMark x1="99444" y1="78673" x2="91111" y2="78878"/>
                        <a14:foregroundMark x1="91111" y1="78878" x2="85667" y2="84184"/>
                        <a14:foregroundMark x1="85667" y1="84184" x2="93444" y2="85306"/>
                        <a14:foregroundMark x1="93444" y1="85306" x2="97000" y2="77857"/>
                        <a14:foregroundMark x1="97000" y1="77857" x2="87444" y2="78776"/>
                        <a14:foregroundMark x1="87444" y1="78776" x2="83444" y2="85204"/>
                        <a14:foregroundMark x1="83444" y1="85204" x2="87333" y2="85306"/>
                        <a14:foregroundMark x1="57444" y1="88673" x2="39000" y2="93469"/>
                        <a14:foregroundMark x1="39000" y1="93469" x2="55000" y2="94388"/>
                        <a14:foregroundMark x1="55000" y1="94388" x2="61778" y2="90000"/>
                        <a14:foregroundMark x1="61778" y1="90000" x2="47889" y2="87653"/>
                        <a14:foregroundMark x1="47889" y1="87653" x2="38000" y2="88980"/>
                        <a14:foregroundMark x1="38000" y1="88980" x2="43444" y2="97347"/>
                        <a14:foregroundMark x1="43444" y1="97347" x2="57556" y2="95204"/>
                        <a14:foregroundMark x1="57556" y1="95204" x2="52778" y2="88673"/>
                        <a14:foregroundMark x1="52778" y1="88673" x2="46000" y2="92857"/>
                        <a14:foregroundMark x1="46000" y1="92857" x2="53889" y2="96429"/>
                        <a14:foregroundMark x1="53889" y1="96429" x2="57556" y2="91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922" y="3106456"/>
            <a:ext cx="3394970" cy="369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343DB74E-FC4A-37A0-B8ED-8EA90E3AF6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15662"/>
            <a:ext cx="2261112" cy="88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Під час уведення тексту людина доволі часто допускає помилки, які потрібно виправити. Буває потрібно вставити пропущені символи, або видалити зайві, або замінити одні символи на інші.</a:t>
            </a:r>
            <a:endParaRPr lang="ru-RU" sz="2800" b="1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ADACBB-3E49-42D7-8F20-07D6C930D424}"/>
              </a:ext>
            </a:extLst>
          </p:cNvPr>
          <p:cNvSpPr txBox="1"/>
          <p:nvPr/>
        </p:nvSpPr>
        <p:spPr>
          <a:xfrm>
            <a:off x="463489" y="1944426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Такі операції над текстом відносяться до </a:t>
            </a:r>
            <a:r>
              <a:rPr lang="uk-UA" sz="2800" b="1" dirty="0">
                <a:solidFill>
                  <a:srgbClr val="FF0000"/>
                </a:solidFill>
              </a:rPr>
              <a:t>редагування тексту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1026" name="Picture 2" descr="Как самостоятельно научиться быстро печатать на клавиатуре компьютера 🚩  клавиатурный тренажер ак 🚩 Ноутбуки">
            <a:extLst>
              <a:ext uri="{FF2B5EF4-FFF2-40B4-BE49-F238E27FC236}">
                <a16:creationId xmlns:a16="http://schemas.microsoft.com/office/drawing/2014/main" id="{7FD7EEAA-5BF2-49A4-AD88-67608F685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602" y="2607213"/>
            <a:ext cx="6153869" cy="409847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90327B7B-EDC9-342E-BD5F-7285598B41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15662"/>
            <a:ext cx="2261112" cy="88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Клавіша </a:t>
            </a:r>
            <a:r>
              <a:rPr lang="en-US" sz="2800" b="1" dirty="0">
                <a:solidFill>
                  <a:srgbClr val="FF0000"/>
                </a:solidFill>
              </a:rPr>
              <a:t>Backspace</a:t>
            </a:r>
            <a:r>
              <a:rPr lang="uk-UA" sz="2800" b="1" i="1" dirty="0"/>
              <a:t> – видалення символу ліворуч від курсора.</a:t>
            </a:r>
            <a:endParaRPr lang="ru-RU" sz="28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61ABD4-3A64-4A9A-AA9D-7B0466735AE0}"/>
              </a:ext>
            </a:extLst>
          </p:cNvPr>
          <p:cNvSpPr txBox="1"/>
          <p:nvPr/>
        </p:nvSpPr>
        <p:spPr>
          <a:xfrm>
            <a:off x="454863" y="1088424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Клавіша </a:t>
            </a:r>
            <a:r>
              <a:rPr lang="en-US" sz="2800" b="1" dirty="0">
                <a:solidFill>
                  <a:srgbClr val="FF0000"/>
                </a:solidFill>
              </a:rPr>
              <a:t>Delete</a:t>
            </a:r>
            <a:r>
              <a:rPr lang="uk-UA" sz="2800" b="1" i="1" dirty="0"/>
              <a:t> – видалення символу праворуч від курсора.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C993CB-1A12-46C1-8051-6FE315C0A6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481" t="26667" r="29104" b="31698"/>
          <a:stretch/>
        </p:blipFill>
        <p:spPr>
          <a:xfrm>
            <a:off x="541053" y="1777041"/>
            <a:ext cx="10745230" cy="4097547"/>
          </a:xfrm>
          <a:prstGeom prst="rect">
            <a:avLst/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8806B1E-C8B7-459D-8CF9-FBD7FED0A5FA}"/>
              </a:ext>
            </a:extLst>
          </p:cNvPr>
          <p:cNvSpPr/>
          <p:nvPr/>
        </p:nvSpPr>
        <p:spPr>
          <a:xfrm>
            <a:off x="7800701" y="2587923"/>
            <a:ext cx="1145921" cy="560718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7FDB478-5F3B-4F46-904F-5687957AA4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635" y="2202608"/>
            <a:ext cx="2327696" cy="4655392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E425BD38-FD8E-4E92-9BF1-9FED9ED48D8D}"/>
              </a:ext>
            </a:extLst>
          </p:cNvPr>
          <p:cNvSpPr/>
          <p:nvPr/>
        </p:nvSpPr>
        <p:spPr>
          <a:xfrm>
            <a:off x="9007369" y="3148641"/>
            <a:ext cx="559325" cy="1112808"/>
          </a:xfrm>
          <a:prstGeom prst="round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hlinkClick r:id="rId5"/>
            <a:extLst>
              <a:ext uri="{FF2B5EF4-FFF2-40B4-BE49-F238E27FC236}">
                <a16:creationId xmlns:a16="http://schemas.microsoft.com/office/drawing/2014/main" id="{12091BFB-D3E3-BBCD-7C97-43FF577BD5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15662"/>
            <a:ext cx="2261112" cy="88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7228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Якщо в тексті потрібно приєднати до поточного абзацу наступний абзац, то курсор треба установити в кінці поточного абзацу і натиснути клавішу </a:t>
            </a:r>
            <a:r>
              <a:rPr lang="en-US" sz="2800" b="1" dirty="0">
                <a:solidFill>
                  <a:srgbClr val="FF0000"/>
                </a:solidFill>
              </a:rPr>
              <a:t>Delete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7FDB478-5F3B-4F46-904F-5687957AA4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541" y="2142223"/>
            <a:ext cx="2327696" cy="4655392"/>
          </a:xfrm>
          <a:prstGeom prst="rect">
            <a:avLst/>
          </a:prstGeom>
        </p:spPr>
      </p:pic>
      <p:pic>
        <p:nvPicPr>
          <p:cNvPr id="2" name="bandicam 2022-07-17 22-36-13-959">
            <a:hlinkClick r:id="" action="ppaction://media"/>
            <a:extLst>
              <a:ext uri="{FF2B5EF4-FFF2-40B4-BE49-F238E27FC236}">
                <a16:creationId xmlns:a16="http://schemas.microsoft.com/office/drawing/2014/main" id="{FFDD0EE3-9A2E-464B-A589-E88532BE9E9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lum bright="-6000"/>
          </a:blip>
          <a:stretch>
            <a:fillRect/>
          </a:stretch>
        </p:blipFill>
        <p:spPr>
          <a:xfrm>
            <a:off x="2094061" y="1851528"/>
            <a:ext cx="8793043" cy="494608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 descr="23 Keyboard Closeup To Page Down Button Stock Photos, Pictures &amp;  Royalty-Free Images - iStock">
            <a:extLst>
              <a:ext uri="{FF2B5EF4-FFF2-40B4-BE49-F238E27FC236}">
                <a16:creationId xmlns:a16="http://schemas.microsoft.com/office/drawing/2014/main" id="{2E9D6716-ECD1-41A5-A3A6-4E5D0910AD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436" t="51594" r="66673" b="15997"/>
          <a:stretch/>
        </p:blipFill>
        <p:spPr bwMode="auto">
          <a:xfrm>
            <a:off x="9796013" y="2889848"/>
            <a:ext cx="1280304" cy="12594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8B6A78EA-E849-EC37-5DE4-B912666D6E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15662"/>
            <a:ext cx="2261112" cy="88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822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 mute="1">
                <p:cTn id="25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1632</TotalTime>
  <Words>108</Words>
  <Application>Microsoft Office PowerPoint</Application>
  <PresentationFormat>Широкий екран</PresentationFormat>
  <Paragraphs>12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235</cp:revision>
  <dcterms:created xsi:type="dcterms:W3CDTF">2022-06-24T20:27:06Z</dcterms:created>
  <dcterms:modified xsi:type="dcterms:W3CDTF">2022-11-01T16:14:32Z</dcterms:modified>
</cp:coreProperties>
</file>