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88" r:id="rId4"/>
    <p:sldId id="265" r:id="rId5"/>
    <p:sldId id="313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08.11.2022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tqk_sSU85nA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tqk_sSU85nA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tqk_sSU85nA" TargetMode="External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tqk_sSU85nA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youtu.be/tqk_sSU85nA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tqk_sSU85n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18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036987" y="191050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Перевірка правопису в текстовому документі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2B36D5E5-313F-4EEA-B395-535DD2CA39C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29" y="5971234"/>
            <a:ext cx="1824938" cy="711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2"/>
            <a:ext cx="10196423" cy="626092"/>
            <a:chOff x="241539" y="1910284"/>
            <a:chExt cx="10196423" cy="626092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4"/>
              <a:ext cx="10092906" cy="626092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Чому необхідно писати грамотно і без помилок?</a:t>
              </a:r>
              <a:endParaRPr lang="ru-RU" sz="3200" dirty="0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01A9F6-1BF7-4F88-B30A-DF3AFE3969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7074" t="22129" r="3233" b="43019"/>
          <a:stretch/>
        </p:blipFill>
        <p:spPr>
          <a:xfrm>
            <a:off x="2536166" y="2770048"/>
            <a:ext cx="5969479" cy="394130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32F06A1B-6007-A6D2-53AF-5ADB19D380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A6A8D036-8940-4059-9F49-F3EDAC313B05}"/>
              </a:ext>
            </a:extLst>
          </p:cNvPr>
          <p:cNvGrpSpPr/>
          <p:nvPr/>
        </p:nvGrpSpPr>
        <p:grpSpPr>
          <a:xfrm>
            <a:off x="394063" y="1987921"/>
            <a:ext cx="10196423" cy="1118535"/>
            <a:chOff x="241539" y="1910283"/>
            <a:chExt cx="10196423" cy="1118535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D519F233-870A-4F53-A208-C0B12BC8B82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>
              <a:extLst>
                <a:ext uri="{FF2B5EF4-FFF2-40B4-BE49-F238E27FC236}">
                  <a16:creationId xmlns:a16="http://schemas.microsoft.com/office/drawing/2014/main" id="{A0E95CC7-16FE-429A-A5F6-C82FD3FFEB28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D04F14-B3CA-4795-9CD5-BDE071E4221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Які види помилок у тексті можна допустити при друкуванні на комп’ютері?</a:t>
              </a:r>
              <a:endParaRPr lang="ru-RU" sz="3200" dirty="0"/>
            </a:p>
          </p:txBody>
        </p:sp>
      </p:grpSp>
      <p:pic>
        <p:nvPicPr>
          <p:cNvPr id="1028" name="Picture 4" descr="Нарушение письменной речи - online presentation">
            <a:extLst>
              <a:ext uri="{FF2B5EF4-FFF2-40B4-BE49-F238E27FC236}">
                <a16:creationId xmlns:a16="http://schemas.microsoft.com/office/drawing/2014/main" id="{1D0CE94C-CF49-495A-BAA9-3B5073DB00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62" t="33836" r="13698" b="9560"/>
          <a:stretch/>
        </p:blipFill>
        <p:spPr bwMode="auto">
          <a:xfrm>
            <a:off x="2770641" y="3147773"/>
            <a:ext cx="5900468" cy="3526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6"/>
            <a:extLst>
              <a:ext uri="{FF2B5EF4-FFF2-40B4-BE49-F238E27FC236}">
                <a16:creationId xmlns:a16="http://schemas.microsoft.com/office/drawing/2014/main" id="{C01A8248-BD28-4E55-5714-1E82E54209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9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Текстовий процесор </a:t>
            </a:r>
            <a:r>
              <a:rPr lang="en-US" sz="2800" b="1" i="1" dirty="0"/>
              <a:t>Word</a:t>
            </a:r>
            <a:r>
              <a:rPr lang="uk-UA" sz="2800" b="1" i="1" dirty="0"/>
              <a:t> під час введення тексту здійснює автоматичну перевірку правопису і слова з помилками підкреслюються </a:t>
            </a:r>
            <a:r>
              <a:rPr lang="uk-UA" sz="2800" b="1" dirty="0">
                <a:solidFill>
                  <a:srgbClr val="FF0000"/>
                </a:solidFill>
              </a:rPr>
              <a:t>червоною хвилястою </a:t>
            </a:r>
            <a:r>
              <a:rPr lang="uk-UA" sz="2800" b="1" i="1" dirty="0"/>
              <a:t>лінією.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E0A60DE-57C4-4F8D-A674-90E67BF5DFF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28396" b="47924"/>
          <a:stretch/>
        </p:blipFill>
        <p:spPr>
          <a:xfrm>
            <a:off x="2058928" y="1992702"/>
            <a:ext cx="8729932" cy="357133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1" y="2202608"/>
            <a:ext cx="2327696" cy="4655392"/>
          </a:xfrm>
          <a:prstGeom prst="rect">
            <a:avLst/>
          </a:prstGeom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7026511E-ED8D-B583-51FF-9F9CE97C5F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46236" y="158758"/>
            <a:ext cx="11420476" cy="18158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Якщо слово написано з помилкою (у слові пропущена буква або введена зайва), натискаємо на слові правою кнопкою миші і у меню, яке з’явиться вибираємо правильний варіант і </a:t>
            </a:r>
            <a:r>
              <a:rPr lang="uk-UA" sz="2800" b="1" i="1" dirty="0" err="1"/>
              <a:t>клікаємо</a:t>
            </a:r>
            <a:r>
              <a:rPr lang="uk-UA" sz="2800" b="1" i="1" dirty="0"/>
              <a:t> по ньому лівою кнопкою миші.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41679" y="2070308"/>
            <a:ext cx="2327696" cy="4655392"/>
          </a:xfrm>
          <a:prstGeom prst="rect">
            <a:avLst/>
          </a:prstGeom>
        </p:spPr>
      </p:pic>
      <p:pic>
        <p:nvPicPr>
          <p:cNvPr id="4" name="bandicam 2022-07-18 11-46-25-753">
            <a:hlinkClick r:id="" action="ppaction://media"/>
            <a:extLst>
              <a:ext uri="{FF2B5EF4-FFF2-40B4-BE49-F238E27FC236}">
                <a16:creationId xmlns:a16="http://schemas.microsoft.com/office/drawing/2014/main" id="{A462E73B-07B4-4255-BDD8-BF1E35505E3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53186" y="2070157"/>
            <a:ext cx="4483116" cy="465554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017757F0-0C75-DAF4-7C86-66C0ACDFD5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2300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1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1710</TotalTime>
  <Words>99</Words>
  <Application>Microsoft Office PowerPoint</Application>
  <PresentationFormat>Широкий екран</PresentationFormat>
  <Paragraphs>10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232</cp:revision>
  <dcterms:created xsi:type="dcterms:W3CDTF">2022-06-24T20:27:06Z</dcterms:created>
  <dcterms:modified xsi:type="dcterms:W3CDTF">2022-11-08T16:47:00Z</dcterms:modified>
</cp:coreProperties>
</file>