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296" r:id="rId3"/>
    <p:sldId id="297" r:id="rId4"/>
    <p:sldId id="287" r:id="rId5"/>
    <p:sldId id="295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99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326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2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channel/UCYtu9EnlIk3Nph-Yj_nHd6A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Ytu9EnlIk3Nph-Yj_nHd6A" TargetMode="External"/><Relationship Id="rId3" Type="http://schemas.openxmlformats.org/officeDocument/2006/relationships/image" Target="../media/image9.png"/><Relationship Id="rId7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Ytu9EnlIk3Nph-Yj_nHd6A" TargetMode="External"/><Relationship Id="rId3" Type="http://schemas.openxmlformats.org/officeDocument/2006/relationships/image" Target="../media/image10.png"/><Relationship Id="rId7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9.pn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Ytu9EnlIk3Nph-Yj_nHd6A" TargetMode="External"/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5.wdp"/><Relationship Id="rId4" Type="http://schemas.openxmlformats.org/officeDocument/2006/relationships/image" Target="../media/image14.png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https://www.youtube.com/channel/UCYtu9EnlIk3Nph-Yj_nHd6A" TargetMode="External"/><Relationship Id="rId4" Type="http://schemas.microsoft.com/office/2007/relationships/hdphoto" Target="../media/hdphoto7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1UZxw9lNBt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282C61-0D1E-4330-8CE4-DC77F7D371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55" t="39287" r="24127" b="45367"/>
          <a:stretch/>
        </p:blipFill>
        <p:spPr>
          <a:xfrm>
            <a:off x="0" y="4313"/>
            <a:ext cx="5805577" cy="1052423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9196162" y="-3827"/>
            <a:ext cx="2842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2600961" y="1279701"/>
            <a:ext cx="9591039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Інформаційні системи. Інформаційні технології, їх роль у житті сучасної людини</a:t>
            </a:r>
          </a:p>
        </p:txBody>
      </p:sp>
      <p:pic>
        <p:nvPicPr>
          <p:cNvPr id="17" name="Рисунок 16">
            <a:hlinkClick r:id="rId4"/>
            <a:extLst>
              <a:ext uri="{FF2B5EF4-FFF2-40B4-BE49-F238E27FC236}">
                <a16:creationId xmlns:a16="http://schemas.microsoft.com/office/drawing/2014/main" id="{12201F27-D432-467B-AB37-A6690D7DB6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453" y="6034098"/>
            <a:ext cx="1298291" cy="506402"/>
          </a:xfrm>
          <a:prstGeom prst="rect">
            <a:avLst/>
          </a:prstGeom>
        </p:spPr>
      </p:pic>
      <p:pic>
        <p:nvPicPr>
          <p:cNvPr id="10" name="Рисунок 9">
            <a:hlinkClick r:id="rId4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05577" y="-3827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43525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4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4A33872-B261-44D2-ACE1-9B7A26BDDC3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5400" t="42620" r="24506" b="50634"/>
          <a:stretch/>
        </p:blipFill>
        <p:spPr>
          <a:xfrm>
            <a:off x="467032" y="1936313"/>
            <a:ext cx="9742993" cy="73804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2050" name="Picture 2" descr="Прогноз погоди на сьогодні у всіх містах України">
            <a:extLst>
              <a:ext uri="{FF2B5EF4-FFF2-40B4-BE49-F238E27FC236}">
                <a16:creationId xmlns:a16="http://schemas.microsoft.com/office/drawing/2014/main" id="{1467368E-7170-4B89-B74E-178FCF96A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078" y="2861440"/>
            <a:ext cx="5715360" cy="382151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3733B451-1700-5AB9-DF5A-DE44DBA0D8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958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786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3922A17-B768-4987-BB2D-C606E43427E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5400" t="49123" r="24506" b="46619"/>
          <a:stretch/>
        </p:blipFill>
        <p:spPr>
          <a:xfrm>
            <a:off x="240890" y="1969694"/>
            <a:ext cx="9742993" cy="46582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6" name="Picture 4" descr="Найкрасивіші бібліотеки світу | ВСЛ">
            <a:extLst>
              <a:ext uri="{FF2B5EF4-FFF2-40B4-BE49-F238E27FC236}">
                <a16:creationId xmlns:a16="http://schemas.microsoft.com/office/drawing/2014/main" id="{BACC81A9-9718-402B-A48D-46385477A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940" y="2595786"/>
            <a:ext cx="7786238" cy="406716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35950672-441B-91D1-DCB9-CB7D4F698A1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958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924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255018" y="211880"/>
            <a:ext cx="1171844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реалізації інформаційних процесів використовують різноманітні засоби. Розглянемо продаж залізничних квитків на поїзди Укрзалізниці. </a:t>
            </a:r>
            <a:endParaRPr lang="ru-RU" sz="28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3024FC-46BF-4D87-845E-325007205087}"/>
              </a:ext>
            </a:extLst>
          </p:cNvPr>
          <p:cNvSpPr txBox="1"/>
          <p:nvPr/>
        </p:nvSpPr>
        <p:spPr>
          <a:xfrm>
            <a:off x="255018" y="1365096"/>
            <a:ext cx="3496034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Можна придбати в касах на залізничних вокзалах.</a:t>
            </a:r>
            <a:endParaRPr lang="ru-RU" sz="2800" b="1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F76914-AE6E-4385-A977-A75D9E73944C}"/>
              </a:ext>
            </a:extLst>
          </p:cNvPr>
          <p:cNvSpPr txBox="1"/>
          <p:nvPr/>
        </p:nvSpPr>
        <p:spPr>
          <a:xfrm>
            <a:off x="4412126" y="1365096"/>
            <a:ext cx="3404229" cy="1384995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Можна придбати в терміналах продажу квитків</a:t>
            </a:r>
            <a:endParaRPr lang="ru-RU" sz="2800" b="1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5BC74A-02F3-4AED-86DF-432E120E7CF0}"/>
              </a:ext>
            </a:extLst>
          </p:cNvPr>
          <p:cNvSpPr txBox="1"/>
          <p:nvPr/>
        </p:nvSpPr>
        <p:spPr>
          <a:xfrm>
            <a:off x="8532754" y="1365096"/>
            <a:ext cx="3404228" cy="1384995"/>
          </a:xfrm>
          <a:prstGeom prst="rect">
            <a:avLst/>
          </a:prstGeo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Можна придбати через сайти продажу квитків</a:t>
            </a:r>
            <a:endParaRPr lang="ru-RU" sz="2800" b="1" i="1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11A6010-94E7-4487-8B7F-0B1E7180E8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0047" t="37484" r="64764" b="24613"/>
          <a:stretch/>
        </p:blipFill>
        <p:spPr>
          <a:xfrm>
            <a:off x="255017" y="2893536"/>
            <a:ext cx="3496033" cy="29591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4CF882B-7B25-4F26-A3F7-F0E888745A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2241" t="51195" r="48278" b="23019"/>
          <a:stretch/>
        </p:blipFill>
        <p:spPr>
          <a:xfrm>
            <a:off x="4675516" y="2893536"/>
            <a:ext cx="2497632" cy="382100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16EAE89-BCEF-4848-9A75-6DF94095B5F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3915" t="51195" r="23939" b="23145"/>
          <a:stretch/>
        </p:blipFill>
        <p:spPr>
          <a:xfrm>
            <a:off x="7715510" y="2893536"/>
            <a:ext cx="4257954" cy="2775154"/>
          </a:xfrm>
          <a:prstGeom prst="rect">
            <a:avLst/>
          </a:prstGeom>
        </p:spPr>
      </p:pic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93B05D10-D140-6312-4342-048C3FC147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3" y="6351598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6216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Укрзалізниця перенесла центральні каси в Києві - ЗНАЙ ЮА">
            <a:extLst>
              <a:ext uri="{FF2B5EF4-FFF2-40B4-BE49-F238E27FC236}">
                <a16:creationId xmlns:a16="http://schemas.microsoft.com/office/drawing/2014/main" id="{01D888A9-3D89-4477-9421-826C1FEC4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23" y="1721126"/>
            <a:ext cx="5901577" cy="390265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255018" y="211880"/>
            <a:ext cx="1171844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Працівники залізниці передають для центрального комп’ютера відомості про маршрути потягів, кількість вагонів, тип вагонів, кількість місць у них, вартість квитків.</a:t>
            </a:r>
            <a:endParaRPr lang="ru-RU" sz="2800" b="1" i="1" dirty="0"/>
          </a:p>
        </p:txBody>
      </p:sp>
      <p:pic>
        <p:nvPicPr>
          <p:cNvPr id="6150" name="Picture 6" descr="Міжнародні потяги з України в Європу">
            <a:extLst>
              <a:ext uri="{FF2B5EF4-FFF2-40B4-BE49-F238E27FC236}">
                <a16:creationId xmlns:a16="http://schemas.microsoft.com/office/drawing/2014/main" id="{663654B7-7AA1-4C6B-A85C-9BA39AE4E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939" y="2872597"/>
            <a:ext cx="6037638" cy="377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1E502F86-FD22-6E5D-7016-BEEE550005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3" y="6351598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0412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1" y="349621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89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77</cp:revision>
  <dcterms:created xsi:type="dcterms:W3CDTF">2022-06-24T20:27:06Z</dcterms:created>
  <dcterms:modified xsi:type="dcterms:W3CDTF">2022-09-17T17:35:07Z</dcterms:modified>
</cp:coreProperties>
</file>