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360" r:id="rId3"/>
    <p:sldId id="382" r:id="rId4"/>
    <p:sldId id="391" r:id="rId5"/>
    <p:sldId id="395" r:id="rId6"/>
    <p:sldId id="396" r:id="rId7"/>
    <p:sldId id="321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97FF"/>
    <a:srgbClr val="3333CC"/>
    <a:srgbClr val="FFFF00"/>
    <a:srgbClr val="3333FF"/>
    <a:srgbClr val="8FA0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GMIL23Kzbms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GMIL23Kzbms" TargetMode="External"/><Relationship Id="rId3" Type="http://schemas.openxmlformats.org/officeDocument/2006/relationships/image" Target="../media/image9.png"/><Relationship Id="rId7" Type="http://schemas.microsoft.com/office/2007/relationships/hdphoto" Target="../media/hdphoto3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4" Type="http://schemas.openxmlformats.org/officeDocument/2006/relationships/image" Target="../media/image10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2.png"/><Relationship Id="rId7" Type="http://schemas.openxmlformats.org/officeDocument/2006/relationships/hyperlink" Target="https://youtu.be/GMIL23Kzbms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3.png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GMIL23Kzbms" TargetMode="External"/><Relationship Id="rId4" Type="http://schemas.microsoft.com/office/2007/relationships/hdphoto" Target="../media/hdphoto6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GMIL23Kzbms" TargetMode="External"/><Relationship Id="rId4" Type="http://schemas.microsoft.com/office/2007/relationships/hdphoto" Target="../media/hdphoto7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GMIL23Kzbms" TargetMode="External"/><Relationship Id="rId4" Type="http://schemas.microsoft.com/office/2007/relationships/hdphoto" Target="../media/hdphoto8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GMIL23Kzbm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33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655944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Комп’ютерна презентація, </a:t>
            </a:r>
          </a:p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її об’єкти. </a:t>
            </a:r>
          </a:p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Види слайдів 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87CB098-8E94-3A82-B6D7-678DC1DC256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136" t="11302" r="24071" b="73206"/>
          <a:stretch/>
        </p:blipFill>
        <p:spPr>
          <a:xfrm>
            <a:off x="0" y="0"/>
            <a:ext cx="5874589" cy="11768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1D0B40B3-21A6-BD7D-296A-035E9E5114C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0801" y="6009137"/>
            <a:ext cx="1674858" cy="65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1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па 5">
            <a:extLst>
              <a:ext uri="{FF2B5EF4-FFF2-40B4-BE49-F238E27FC236}">
                <a16:creationId xmlns:a16="http://schemas.microsoft.com/office/drawing/2014/main" id="{FE01A9D0-E4E1-B6DA-46BC-33D49918AEE8}"/>
              </a:ext>
            </a:extLst>
          </p:cNvPr>
          <p:cNvGrpSpPr/>
          <p:nvPr/>
        </p:nvGrpSpPr>
        <p:grpSpPr>
          <a:xfrm>
            <a:off x="307799" y="1859900"/>
            <a:ext cx="10156043" cy="1514068"/>
            <a:chOff x="241539" y="1910284"/>
            <a:chExt cx="10196423" cy="1702641"/>
          </a:xfrm>
        </p:grpSpPr>
        <p:sp>
          <p:nvSpPr>
            <p:cNvPr id="10" name="Прямоугольник 6">
              <a:extLst>
                <a:ext uri="{FF2B5EF4-FFF2-40B4-BE49-F238E27FC236}">
                  <a16:creationId xmlns:a16="http://schemas.microsoft.com/office/drawing/2014/main" id="{4D8F55EC-CD27-FBDF-FEC3-7EE9995B6FEC}"/>
                </a:ext>
              </a:extLst>
            </p:cNvPr>
            <p:cNvSpPr/>
            <p:nvPr/>
          </p:nvSpPr>
          <p:spPr>
            <a:xfrm>
              <a:off x="241539" y="1910284"/>
              <a:ext cx="10066512" cy="1702640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2A256FF3-66B8-22E8-84A8-AB21C900940D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DEE572-8927-7970-F168-F404953C438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66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000" dirty="0"/>
                <a:t>Чи використовували ви, ваші близькі, друзі, вчителі комп’ютерні презентації? З якою метою вони їх використовували?</a:t>
              </a:r>
              <a:endParaRPr lang="ru-RU" sz="3000" dirty="0"/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51FDD88-A7C4-40EF-1F2B-88BC04DBB3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87486" y="2191722"/>
            <a:ext cx="2327696" cy="4655392"/>
          </a:xfrm>
          <a:prstGeom prst="rect">
            <a:avLst/>
          </a:prstGeom>
        </p:spPr>
      </p:pic>
      <p:pic>
        <p:nvPicPr>
          <p:cNvPr id="1026" name="Picture 2" descr="Как правильно подготовить презентацию к дипломному проекту">
            <a:extLst>
              <a:ext uri="{FF2B5EF4-FFF2-40B4-BE49-F238E27FC236}">
                <a16:creationId xmlns:a16="http://schemas.microsoft.com/office/drawing/2014/main" id="{884B06B2-25E1-893D-2D04-E2C702B41D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6689"/>
          <a:stretch/>
        </p:blipFill>
        <p:spPr bwMode="auto">
          <a:xfrm rot="21404799">
            <a:off x="269742" y="3631378"/>
            <a:ext cx="5270377" cy="273628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Як обернути текст у Google Презентації - 2022">
            <a:extLst>
              <a:ext uri="{FF2B5EF4-FFF2-40B4-BE49-F238E27FC236}">
                <a16:creationId xmlns:a16="http://schemas.microsoft.com/office/drawing/2014/main" id="{F5E401DA-2EF1-E5CC-CBD7-01A259FAE6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625">
            <a:off x="5636863" y="3497334"/>
            <a:ext cx="4803866" cy="320257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36D8AEA2-1FBD-188E-4367-ABBC896966D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7920"/>
            <a:ext cx="2461410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713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02611" y="226782"/>
            <a:ext cx="1156296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Для сучасної людини важливо вміти виступати перед аудиторією, представляти плани своєї діяльності, її результати.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01172"/>
            <a:ext cx="2180683" cy="436136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E3CF65-C4B4-9887-9F93-396030F365F7}"/>
              </a:ext>
            </a:extLst>
          </p:cNvPr>
          <p:cNvSpPr txBox="1"/>
          <p:nvPr/>
        </p:nvSpPr>
        <p:spPr>
          <a:xfrm>
            <a:off x="402611" y="1350732"/>
            <a:ext cx="1156296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Презентація </a:t>
            </a:r>
            <a:r>
              <a:rPr lang="uk-UA" sz="2800" b="1" i="1" dirty="0"/>
              <a:t>– це публічне представлення певних відомостей.</a:t>
            </a:r>
            <a:endParaRPr lang="ru-RU" sz="2800" b="1" i="1" dirty="0"/>
          </a:p>
        </p:txBody>
      </p:sp>
      <p:pic>
        <p:nvPicPr>
          <p:cNvPr id="4098" name="Picture 2" descr="Premium Vector | Businessman showing a presentation on white board">
            <a:extLst>
              <a:ext uri="{FF2B5EF4-FFF2-40B4-BE49-F238E27FC236}">
                <a16:creationId xmlns:a16="http://schemas.microsoft.com/office/drawing/2014/main" id="{4EAAF8B3-AC18-AA40-87CE-E38E57A15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825" y="2465028"/>
            <a:ext cx="4381500" cy="429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Как выступить с хорошей презентацией и не волноваться">
            <a:extLst>
              <a:ext uri="{FF2B5EF4-FFF2-40B4-BE49-F238E27FC236}">
                <a16:creationId xmlns:a16="http://schemas.microsoft.com/office/drawing/2014/main" id="{17C81173-CE5E-9963-80BE-533A8CA0C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6266">
            <a:off x="5856625" y="2412988"/>
            <a:ext cx="6000750" cy="323850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F457A862-1CCF-BE1A-A81C-4A8D78455A7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7920"/>
            <a:ext cx="2461410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2335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02611" y="226782"/>
            <a:ext cx="11332189" cy="181588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Комп’ютерна презентація </a:t>
            </a:r>
            <a:r>
              <a:rPr lang="uk-UA" sz="2800" b="1" i="1" dirty="0"/>
              <a:t>– це підготовлений з використанням інформаційних технологій набір слайдів (</a:t>
            </a:r>
            <a:r>
              <a:rPr lang="uk-UA" sz="2800" b="1" i="1" dirty="0" err="1"/>
              <a:t>слайдова</a:t>
            </a:r>
            <a:r>
              <a:rPr lang="uk-UA" sz="2800" b="1" i="1" dirty="0"/>
              <a:t> презентація) або відеофільм (потокова презентація), призначений для демонстрації текстових, графічних, відео, звукових даних.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75818" y="2496635"/>
            <a:ext cx="2180683" cy="4361365"/>
          </a:xfrm>
          <a:prstGeom prst="rect">
            <a:avLst/>
          </a:prstGeom>
        </p:spPr>
      </p:pic>
      <p:pic>
        <p:nvPicPr>
          <p:cNvPr id="5122" name="Picture 2" descr="5 consejos para hacer una buena presentación - SpaceUp">
            <a:extLst>
              <a:ext uri="{FF2B5EF4-FFF2-40B4-BE49-F238E27FC236}">
                <a16:creationId xmlns:a16="http://schemas.microsoft.com/office/drawing/2014/main" id="{D35569FC-EE89-F3CC-8EC7-A4CC891DAF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1835" y="2170676"/>
            <a:ext cx="7360265" cy="455579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B5B6DA7D-35BE-470D-A6C8-7AA58C5C78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7920"/>
            <a:ext cx="2461410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9194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02611" y="226782"/>
            <a:ext cx="1156296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Слайдові презентації найчастіше використовують під час усного виступу. Ми будемо вивчати саме їх.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01172"/>
            <a:ext cx="2180683" cy="4361365"/>
          </a:xfrm>
          <a:prstGeom prst="rect">
            <a:avLst/>
          </a:prstGeom>
        </p:spPr>
      </p:pic>
      <p:pic>
        <p:nvPicPr>
          <p:cNvPr id="6146" name="Picture 2" descr="Consejos para una buena presentación - Blog Oficial de Universidad en Línea  UMOV Academy">
            <a:extLst>
              <a:ext uri="{FF2B5EF4-FFF2-40B4-BE49-F238E27FC236}">
                <a16:creationId xmlns:a16="http://schemas.microsoft.com/office/drawing/2014/main" id="{618CB267-0C99-80EA-28F4-DE43A275CE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187" y="1326114"/>
            <a:ext cx="8605838" cy="53345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69911FF1-1797-5096-D475-FCFEA76A31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7920"/>
            <a:ext cx="2461410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7277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02611" y="226782"/>
            <a:ext cx="11332189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Редактори презентацій </a:t>
            </a:r>
            <a:r>
              <a:rPr lang="uk-UA" sz="2800" b="1" i="1" dirty="0"/>
              <a:t>– це програми, призначені для створення </a:t>
            </a:r>
            <a:r>
              <a:rPr lang="uk-UA" sz="2800" b="1" i="1" dirty="0" err="1"/>
              <a:t>слайдових</a:t>
            </a:r>
            <a:r>
              <a:rPr lang="uk-UA" sz="2800" b="1" i="1" dirty="0"/>
              <a:t> комп’ютерних презентацій, їх редагування, форматування, збереження, перегляду тощо.  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75818" y="2496635"/>
            <a:ext cx="2180683" cy="4361365"/>
          </a:xfrm>
          <a:prstGeom prst="rect">
            <a:avLst/>
          </a:prstGeom>
        </p:spPr>
      </p:pic>
      <p:pic>
        <p:nvPicPr>
          <p:cNvPr id="7170" name="Picture 2" descr="Создание презентаций в PowerPoint в Москве — 11641 фрилансер, 844 отзыва на  Профи">
            <a:extLst>
              <a:ext uri="{FF2B5EF4-FFF2-40B4-BE49-F238E27FC236}">
                <a16:creationId xmlns:a16="http://schemas.microsoft.com/office/drawing/2014/main" id="{EBEA07AB-F647-2757-4F66-92C252FCC2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167" b="22333"/>
          <a:stretch/>
        </p:blipFill>
        <p:spPr bwMode="auto">
          <a:xfrm>
            <a:off x="1150893" y="1611777"/>
            <a:ext cx="8924925" cy="5042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C36925A0-126E-1A7F-5F30-01C98389E6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7920"/>
            <a:ext cx="2461410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5021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2683</TotalTime>
  <Words>137</Words>
  <Application>Microsoft Office PowerPoint</Application>
  <PresentationFormat>Широкий екран</PresentationFormat>
  <Paragraphs>13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360</cp:revision>
  <dcterms:created xsi:type="dcterms:W3CDTF">2022-06-24T20:27:06Z</dcterms:created>
  <dcterms:modified xsi:type="dcterms:W3CDTF">2022-11-09T20:35:14Z</dcterms:modified>
</cp:coreProperties>
</file>