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16" r:id="rId3"/>
    <p:sldId id="417" r:id="rId4"/>
    <p:sldId id="418" r:id="rId5"/>
    <p:sldId id="420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FF00"/>
    <a:srgbClr val="4D97FF"/>
    <a:srgbClr val="FF3399"/>
    <a:srgbClr val="3333CC"/>
    <a:srgbClr val="8FA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Anwlhe0e2XI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Anwlhe0e2XI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Anwlhe0e2XI" TargetMode="Externa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Anwlhe0e2XI" TargetMode="Externa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Anwlhe0e2XI" TargetMode="External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Anwlhe0e2XI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34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655944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Вимоги до комп’ютерної  презентації та етапи її створення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7CB098-8E94-3A82-B6D7-678DC1DC25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302" r="24071" b="73206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42D51498-F02E-C8C2-6CEE-C588188219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466" y="5887217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8" y="1859901"/>
            <a:ext cx="10156044" cy="1052402"/>
            <a:chOff x="241538" y="1910285"/>
            <a:chExt cx="10196424" cy="1183476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8" y="1910285"/>
              <a:ext cx="10196423" cy="1142161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Якою, на ваш погляд, має бути презентація, щоб з нею зручно було виступати перед аудиторією?</a:t>
              </a:r>
              <a:endParaRPr lang="ru-RU" sz="3000" dirty="0"/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8ECCE1-65A9-4A2D-FABD-9BF51E67B3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726" t="36250" r="29786" b="18984"/>
          <a:stretch/>
        </p:blipFill>
        <p:spPr>
          <a:xfrm>
            <a:off x="2116922" y="3018979"/>
            <a:ext cx="6182347" cy="375237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7D6B7235-2536-D978-9A84-4ABD176DE6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19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8" y="1859901"/>
            <a:ext cx="10156044" cy="1514067"/>
            <a:chOff x="241538" y="1910285"/>
            <a:chExt cx="10196424" cy="1702640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8" y="1910285"/>
              <a:ext cx="10196423" cy="1702640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Що має бути в презентації, щоб слухачам було зручно сприймати виступ з презентацією?</a:t>
              </a:r>
              <a:endParaRPr lang="ru-RU" sz="3000" dirty="0"/>
            </a:p>
          </p:txBody>
        </p:sp>
      </p:grpSp>
      <p:pic>
        <p:nvPicPr>
          <p:cNvPr id="1026" name="Picture 2" descr="Освойте виртуальную презентацию с помощью этих 7 советов | АгаСлайды">
            <a:extLst>
              <a:ext uri="{FF2B5EF4-FFF2-40B4-BE49-F238E27FC236}">
                <a16:creationId xmlns:a16="http://schemas.microsoft.com/office/drawing/2014/main" id="{8C227233-AB32-F393-62C3-4A8ABEB28E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25" b="10969"/>
          <a:stretch/>
        </p:blipFill>
        <p:spPr bwMode="auto">
          <a:xfrm>
            <a:off x="2488157" y="3484033"/>
            <a:ext cx="5401807" cy="326116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908CF85A-A665-4425-2D1E-82C3F1AE08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89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59069" y="183239"/>
            <a:ext cx="66600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Вимоги до комп’ютерної презентації.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49" y="2603504"/>
            <a:ext cx="2035629" cy="4071257"/>
          </a:xfrm>
          <a:prstGeom prst="rect">
            <a:avLst/>
          </a:prstGeom>
        </p:spPr>
      </p:pic>
      <p:sp>
        <p:nvSpPr>
          <p:cNvPr id="6" name="Стрілка: п’ятикутник 5">
            <a:extLst>
              <a:ext uri="{FF2B5EF4-FFF2-40B4-BE49-F238E27FC236}">
                <a16:creationId xmlns:a16="http://schemas.microsoft.com/office/drawing/2014/main" id="{C71A7D06-C2F7-D706-5851-D149E76F7104}"/>
              </a:ext>
            </a:extLst>
          </p:cNvPr>
          <p:cNvSpPr/>
          <p:nvPr/>
        </p:nvSpPr>
        <p:spPr>
          <a:xfrm>
            <a:off x="284037" y="1036319"/>
            <a:ext cx="10452789" cy="1271452"/>
          </a:xfrm>
          <a:prstGeom prst="homePlate">
            <a:avLst>
              <a:gd name="adj" fmla="val 33272"/>
            </a:avLst>
          </a:prstGeom>
          <a:ln>
            <a:solidFill>
              <a:schemeClr val="accent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Наявність титульного слайда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88F0C76-1B77-1E3D-6575-BD6C0A7985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3961"/>
          <a:stretch/>
        </p:blipFill>
        <p:spPr>
          <a:xfrm>
            <a:off x="3086777" y="2514601"/>
            <a:ext cx="7777868" cy="420178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Стрілка: шеврон 1">
            <a:extLst>
              <a:ext uri="{FF2B5EF4-FFF2-40B4-BE49-F238E27FC236}">
                <a16:creationId xmlns:a16="http://schemas.microsoft.com/office/drawing/2014/main" id="{8B4AA905-E8EC-5A68-C360-C512C38AE90B}"/>
              </a:ext>
            </a:extLst>
          </p:cNvPr>
          <p:cNvSpPr/>
          <p:nvPr/>
        </p:nvSpPr>
        <p:spPr>
          <a:xfrm>
            <a:off x="10623036" y="1036319"/>
            <a:ext cx="896984" cy="1271452"/>
          </a:xfrm>
          <a:prstGeom prst="chevron">
            <a:avLst>
              <a:gd name="adj" fmla="val 48058"/>
            </a:avLst>
          </a:prstGeom>
          <a:solidFill>
            <a:srgbClr val="4D97FF"/>
          </a:solidFill>
          <a:ln>
            <a:solidFill>
              <a:schemeClr val="accent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4772B6B-5C9A-6231-25FF-3A5038D5EF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8104"/>
      </p:ext>
    </p:extLst>
  </p:cSld>
  <p:clrMapOvr>
    <a:masterClrMapping/>
  </p:clrMapOvr>
  <p:transition spd="slow">
    <p:wipe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8" accel="20000" fill="hold" grpId="0" nodeType="click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" presetClass="entr" presetSubtype="8" accel="20000" fill="hold" grpId="0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2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2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8" accel="2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" presetClass="entr" presetSubtype="8" accel="2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59069" y="183239"/>
            <a:ext cx="66600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Вимоги до комп’ютерної презентації.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84391" y="2725783"/>
            <a:ext cx="2035629" cy="4071257"/>
          </a:xfrm>
          <a:prstGeom prst="rect">
            <a:avLst/>
          </a:prstGeom>
        </p:spPr>
      </p:pic>
      <p:sp>
        <p:nvSpPr>
          <p:cNvPr id="6" name="Стрілка: п’ятикутник 5">
            <a:extLst>
              <a:ext uri="{FF2B5EF4-FFF2-40B4-BE49-F238E27FC236}">
                <a16:creationId xmlns:a16="http://schemas.microsoft.com/office/drawing/2014/main" id="{C71A7D06-C2F7-D706-5851-D149E76F7104}"/>
              </a:ext>
            </a:extLst>
          </p:cNvPr>
          <p:cNvSpPr/>
          <p:nvPr/>
        </p:nvSpPr>
        <p:spPr>
          <a:xfrm>
            <a:off x="284037" y="1036319"/>
            <a:ext cx="10324969" cy="1271452"/>
          </a:xfrm>
          <a:prstGeom prst="homePlate">
            <a:avLst>
              <a:gd name="adj" fmla="val 33272"/>
            </a:avLst>
          </a:prstGeom>
          <a:ln>
            <a:solidFill>
              <a:schemeClr val="accent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Наявність заголовка на кожному слайді</a:t>
            </a:r>
          </a:p>
        </p:txBody>
      </p:sp>
      <p:sp>
        <p:nvSpPr>
          <p:cNvPr id="2" name="Стрілка: шеврон 1">
            <a:extLst>
              <a:ext uri="{FF2B5EF4-FFF2-40B4-BE49-F238E27FC236}">
                <a16:creationId xmlns:a16="http://schemas.microsoft.com/office/drawing/2014/main" id="{8B4AA905-E8EC-5A68-C360-C512C38AE90B}"/>
              </a:ext>
            </a:extLst>
          </p:cNvPr>
          <p:cNvSpPr/>
          <p:nvPr/>
        </p:nvSpPr>
        <p:spPr>
          <a:xfrm>
            <a:off x="10502205" y="1036319"/>
            <a:ext cx="896984" cy="1271452"/>
          </a:xfrm>
          <a:prstGeom prst="chevron">
            <a:avLst>
              <a:gd name="adj" fmla="val 48058"/>
            </a:avLst>
          </a:prstGeom>
          <a:solidFill>
            <a:srgbClr val="FF0000"/>
          </a:solidFill>
          <a:ln>
            <a:solidFill>
              <a:schemeClr val="accent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9EE224-0264-1247-F56E-802D2DA7FE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4079"/>
          <a:stretch/>
        </p:blipFill>
        <p:spPr>
          <a:xfrm>
            <a:off x="1219200" y="2568168"/>
            <a:ext cx="7837714" cy="422887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53809B75-2B77-5364-D565-45F53C8846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509460"/>
      </p:ext>
    </p:extLst>
  </p:cSld>
  <p:clrMapOvr>
    <a:masterClrMapping/>
  </p:clrMapOvr>
  <p:transition spd="slow">
    <p:wipe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8" accel="20000" fill="hold" grpId="0" nodeType="click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" presetClass="entr" presetSubtype="8" accel="20000" fill="hold" grpId="0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2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2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8" accel="2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" presetClass="entr" presetSubtype="8" accel="2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6" grpId="0" animBg="1"/>
          <p:bldP spid="2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2747</TotalTime>
  <Words>77</Words>
  <Application>Microsoft Office PowerPoint</Application>
  <PresentationFormat>Широкий екран</PresentationFormat>
  <Paragraphs>12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368</cp:revision>
  <dcterms:created xsi:type="dcterms:W3CDTF">2022-06-24T20:27:06Z</dcterms:created>
  <dcterms:modified xsi:type="dcterms:W3CDTF">2022-11-12T18:34:50Z</dcterms:modified>
</cp:coreProperties>
</file>