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360" r:id="rId3"/>
    <p:sldId id="382" r:id="rId4"/>
    <p:sldId id="399" r:id="rId5"/>
    <p:sldId id="400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97FF"/>
    <a:srgbClr val="FFFF00"/>
    <a:srgbClr val="3333FF"/>
    <a:srgbClr val="8FA0A8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08.01.2023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VlGyDp2pq7U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VlGyDp2pq7U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VlGyDp2pq7U" TargetMode="Externa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lGyDp2pq7U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lGyDp2pq7U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VlGyDp2pq7U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39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387326"/>
            <a:ext cx="8904889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Виступ з використанням  презентації.</a:t>
            </a:r>
          </a:p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Практична робота №5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72BEFD6-7990-1DA7-9864-C4CED091DC9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136" t="11302" r="24071" b="73206"/>
          <a:stretch/>
        </p:blipFill>
        <p:spPr>
          <a:xfrm>
            <a:off x="0" y="0"/>
            <a:ext cx="5874589" cy="11768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8"/>
            <a:extLst>
              <a:ext uri="{FF2B5EF4-FFF2-40B4-BE49-F238E27FC236}">
                <a16:creationId xmlns:a16="http://schemas.microsoft.com/office/drawing/2014/main" id="{99457E70-E829-80F4-5721-A6C4333BD16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363" y="5887216"/>
            <a:ext cx="2323381" cy="906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4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Группа 5">
            <a:extLst>
              <a:ext uri="{FF2B5EF4-FFF2-40B4-BE49-F238E27FC236}">
                <a16:creationId xmlns:a16="http://schemas.microsoft.com/office/drawing/2014/main" id="{FE01A9D0-E4E1-B6DA-46BC-33D49918AEE8}"/>
              </a:ext>
            </a:extLst>
          </p:cNvPr>
          <p:cNvGrpSpPr/>
          <p:nvPr/>
        </p:nvGrpSpPr>
        <p:grpSpPr>
          <a:xfrm>
            <a:off x="307799" y="1859901"/>
            <a:ext cx="10156043" cy="1052402"/>
            <a:chOff x="241539" y="1910285"/>
            <a:chExt cx="10196423" cy="1183476"/>
          </a:xfrm>
        </p:grpSpPr>
        <p:sp>
          <p:nvSpPr>
            <p:cNvPr id="10" name="Прямоугольник 6">
              <a:extLst>
                <a:ext uri="{FF2B5EF4-FFF2-40B4-BE49-F238E27FC236}">
                  <a16:creationId xmlns:a16="http://schemas.microsoft.com/office/drawing/2014/main" id="{4D8F55EC-CD27-FBDF-FEC3-7EE9995B6FEC}"/>
                </a:ext>
              </a:extLst>
            </p:cNvPr>
            <p:cNvSpPr/>
            <p:nvPr/>
          </p:nvSpPr>
          <p:spPr>
            <a:xfrm>
              <a:off x="241539" y="1910285"/>
              <a:ext cx="10066512" cy="1183476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2A256FF3-66B8-22E8-84A8-AB21C900940D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DEE572-8927-7970-F168-F404953C4385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1421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000" dirty="0"/>
                <a:t>Як ви готуєтесь до виступу з використанням комп’ютерної презентації?</a:t>
              </a:r>
              <a:endParaRPr lang="ru-RU" sz="3000" dirty="0"/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51FDD88-A7C4-40EF-1F2B-88BC04DBB3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87486" y="2191722"/>
            <a:ext cx="2327696" cy="4655392"/>
          </a:xfrm>
          <a:prstGeom prst="rect">
            <a:avLst/>
          </a:prstGeom>
        </p:spPr>
      </p:pic>
      <p:pic>
        <p:nvPicPr>
          <p:cNvPr id="2050" name="Picture 2" descr="Стартаперу на заметку: как выступить с бизнес‑презентацией и не усыпить  аудиторию - K.Fund Media">
            <a:extLst>
              <a:ext uri="{FF2B5EF4-FFF2-40B4-BE49-F238E27FC236}">
                <a16:creationId xmlns:a16="http://schemas.microsoft.com/office/drawing/2014/main" id="{E65F1683-99DB-648F-CDCF-AC99CAF73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5242" y="3088177"/>
            <a:ext cx="8209701" cy="3609138"/>
          </a:xfrm>
          <a:prstGeom prst="rect">
            <a:avLst/>
          </a:prstGeom>
          <a:noFill/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6"/>
            <a:extLst>
              <a:ext uri="{FF2B5EF4-FFF2-40B4-BE49-F238E27FC236}">
                <a16:creationId xmlns:a16="http://schemas.microsoft.com/office/drawing/2014/main" id="{35D49061-07FE-B3A2-08EC-634EB4900F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228" y="5887730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6713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Циліндр 1">
            <a:extLst>
              <a:ext uri="{FF2B5EF4-FFF2-40B4-BE49-F238E27FC236}">
                <a16:creationId xmlns:a16="http://schemas.microsoft.com/office/drawing/2014/main" id="{062112F8-CADB-67CF-52DA-505A624ED745}"/>
              </a:ext>
            </a:extLst>
          </p:cNvPr>
          <p:cNvSpPr/>
          <p:nvPr/>
        </p:nvSpPr>
        <p:spPr>
          <a:xfrm rot="5400000">
            <a:off x="5900862" y="-4703765"/>
            <a:ext cx="222400" cy="12024124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45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90000"/>
                </a:schemeClr>
              </a:gs>
            </a:gsLst>
            <a:lin ang="10800000" scaled="1"/>
            <a:tileRect/>
          </a:gra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289796" y="95463"/>
            <a:ext cx="11612408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Готуючись до виступу з використанням презентації сплануйте ваш виступ за таким планом.</a:t>
            </a:r>
            <a:endParaRPr lang="ru-RU" sz="2800" b="1" i="1" dirty="0"/>
          </a:p>
        </p:txBody>
      </p:sp>
      <p:grpSp>
        <p:nvGrpSpPr>
          <p:cNvPr id="23" name="Групувати 22">
            <a:extLst>
              <a:ext uri="{FF2B5EF4-FFF2-40B4-BE49-F238E27FC236}">
                <a16:creationId xmlns:a16="http://schemas.microsoft.com/office/drawing/2014/main" id="{FB8A2F7A-BEA0-07C2-3759-87D896295206}"/>
              </a:ext>
            </a:extLst>
          </p:cNvPr>
          <p:cNvGrpSpPr/>
          <p:nvPr/>
        </p:nvGrpSpPr>
        <p:grpSpPr>
          <a:xfrm>
            <a:off x="1976666" y="1190161"/>
            <a:ext cx="4763767" cy="5112316"/>
            <a:chOff x="3735797" y="1190161"/>
            <a:chExt cx="4763767" cy="4200724"/>
          </a:xfr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grpSpPr>
        <p:sp>
          <p:nvSpPr>
            <p:cNvPr id="9" name="Блок-схема: документ 8">
              <a:extLst>
                <a:ext uri="{FF2B5EF4-FFF2-40B4-BE49-F238E27FC236}">
                  <a16:creationId xmlns:a16="http://schemas.microsoft.com/office/drawing/2014/main" id="{6B979F01-BB9B-DEA6-3EE4-BA00E2602307}"/>
                </a:ext>
              </a:extLst>
            </p:cNvPr>
            <p:cNvSpPr/>
            <p:nvPr/>
          </p:nvSpPr>
          <p:spPr>
            <a:xfrm>
              <a:off x="3735797" y="1567024"/>
              <a:ext cx="4763767" cy="3823861"/>
            </a:xfrm>
            <a:prstGeom prst="flowChartDocument">
              <a:avLst/>
            </a:prstGeom>
            <a:gradFill flip="none" rotWithShape="1">
              <a:gsLst>
                <a:gs pos="0">
                  <a:schemeClr val="accent6">
                    <a:lumMod val="75000"/>
                  </a:schemeClr>
                </a:gs>
                <a:gs pos="50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20000"/>
                    <a:lumOff val="80000"/>
                  </a:schemeClr>
                </a:gs>
              </a:gsLst>
              <a:lin ang="54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uk-UA" sz="3200" b="1" dirty="0">
                  <a:solidFill>
                    <a:srgbClr val="002060"/>
                  </a:solidFill>
                  <a:highlight>
                    <a:srgbClr val="FFFF00"/>
                  </a:highlight>
                </a:rPr>
                <a:t>1.</a:t>
              </a:r>
              <a:r>
                <a:rPr lang="uk-UA" sz="3200" b="1" dirty="0">
                  <a:solidFill>
                    <a:srgbClr val="002060"/>
                  </a:solidFill>
                </a:rPr>
                <a:t> </a:t>
              </a:r>
            </a:p>
            <a:p>
              <a:pPr algn="ctr"/>
              <a:r>
                <a:rPr lang="uk-UA" sz="3200" b="1" dirty="0">
                  <a:solidFill>
                    <a:srgbClr val="002060"/>
                  </a:solidFill>
                  <a:effectLst>
                    <a:glow rad="101600">
                      <a:schemeClr val="accent4">
                        <a:satMod val="175000"/>
                        <a:alpha val="40000"/>
                      </a:schemeClr>
                    </a:glow>
                  </a:effectLst>
                </a:rPr>
                <a:t>Представлення автора та теми презентації.</a:t>
              </a:r>
            </a:p>
          </p:txBody>
        </p:sp>
        <p:sp>
          <p:nvSpPr>
            <p:cNvPr id="20" name="Блок-схема: збережені дані 19">
              <a:extLst>
                <a:ext uri="{FF2B5EF4-FFF2-40B4-BE49-F238E27FC236}">
                  <a16:creationId xmlns:a16="http://schemas.microsoft.com/office/drawing/2014/main" id="{E48CE34B-B454-D7FC-765F-1E3A02F42AB6}"/>
                </a:ext>
              </a:extLst>
            </p:cNvPr>
            <p:cNvSpPr/>
            <p:nvPr/>
          </p:nvSpPr>
          <p:spPr>
            <a:xfrm>
              <a:off x="4058194" y="1190161"/>
              <a:ext cx="456656" cy="491001"/>
            </a:xfrm>
            <a:prstGeom prst="flowChartOnlineStorage">
              <a:avLst/>
            </a:prstGeom>
            <a:gradFill flip="none" rotWithShape="1">
              <a:gsLst>
                <a:gs pos="0">
                  <a:schemeClr val="accent6">
                    <a:lumMod val="75000"/>
                    <a:shade val="30000"/>
                    <a:satMod val="115000"/>
                  </a:schemeClr>
                </a:gs>
                <a:gs pos="50000">
                  <a:schemeClr val="accent6">
                    <a:lumMod val="75000"/>
                    <a:shade val="67500"/>
                    <a:satMod val="115000"/>
                  </a:schemeClr>
                </a:gs>
                <a:gs pos="100000">
                  <a:schemeClr val="accent6">
                    <a:lumMod val="75000"/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1" name="Блок-схема: збережені дані 20">
              <a:extLst>
                <a:ext uri="{FF2B5EF4-FFF2-40B4-BE49-F238E27FC236}">
                  <a16:creationId xmlns:a16="http://schemas.microsoft.com/office/drawing/2014/main" id="{97CDC4E0-F745-A629-F025-0C9135ED2306}"/>
                </a:ext>
              </a:extLst>
            </p:cNvPr>
            <p:cNvSpPr/>
            <p:nvPr/>
          </p:nvSpPr>
          <p:spPr>
            <a:xfrm>
              <a:off x="5889352" y="1190161"/>
              <a:ext cx="456656" cy="491001"/>
            </a:xfrm>
            <a:prstGeom prst="flowChartOnlineStorage">
              <a:avLst/>
            </a:prstGeom>
            <a:gradFill flip="none" rotWithShape="1">
              <a:gsLst>
                <a:gs pos="0">
                  <a:schemeClr val="accent6">
                    <a:lumMod val="75000"/>
                    <a:shade val="30000"/>
                    <a:satMod val="115000"/>
                  </a:schemeClr>
                </a:gs>
                <a:gs pos="50000">
                  <a:schemeClr val="accent6">
                    <a:lumMod val="75000"/>
                    <a:shade val="67500"/>
                    <a:satMod val="115000"/>
                  </a:schemeClr>
                </a:gs>
                <a:gs pos="100000">
                  <a:schemeClr val="accent6">
                    <a:lumMod val="75000"/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2" name="Блок-схема: збережені дані 21">
              <a:extLst>
                <a:ext uri="{FF2B5EF4-FFF2-40B4-BE49-F238E27FC236}">
                  <a16:creationId xmlns:a16="http://schemas.microsoft.com/office/drawing/2014/main" id="{4C347208-672F-97CF-65A5-51437DED6E89}"/>
                </a:ext>
              </a:extLst>
            </p:cNvPr>
            <p:cNvSpPr/>
            <p:nvPr/>
          </p:nvSpPr>
          <p:spPr>
            <a:xfrm>
              <a:off x="7771193" y="1190161"/>
              <a:ext cx="456656" cy="491001"/>
            </a:xfrm>
            <a:prstGeom prst="flowChartOnlineStorage">
              <a:avLst/>
            </a:prstGeom>
            <a:gradFill flip="none" rotWithShape="1">
              <a:gsLst>
                <a:gs pos="0">
                  <a:schemeClr val="accent6">
                    <a:lumMod val="75000"/>
                    <a:shade val="30000"/>
                    <a:satMod val="115000"/>
                  </a:schemeClr>
                </a:gs>
                <a:gs pos="50000">
                  <a:schemeClr val="accent6">
                    <a:lumMod val="75000"/>
                    <a:shade val="67500"/>
                    <a:satMod val="115000"/>
                  </a:schemeClr>
                </a:gs>
                <a:gs pos="100000">
                  <a:schemeClr val="accent6">
                    <a:lumMod val="75000"/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01172"/>
            <a:ext cx="2180683" cy="4361365"/>
          </a:xfrm>
          <a:prstGeom prst="rect">
            <a:avLst/>
          </a:prstGeom>
        </p:spPr>
      </p:pic>
      <p:pic>
        <p:nvPicPr>
          <p:cNvPr id="3074" name="Picture 2" descr="8 способов помочь ребенку, который волнуется перед выступлением - Телеканал  «О!»">
            <a:extLst>
              <a:ext uri="{FF2B5EF4-FFF2-40B4-BE49-F238E27FC236}">
                <a16:creationId xmlns:a16="http://schemas.microsoft.com/office/drawing/2014/main" id="{2029CBB6-E2A3-EBCD-28EA-C5BE65302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7922" y="2649504"/>
            <a:ext cx="4736202" cy="2652273"/>
          </a:xfrm>
          <a:prstGeom prst="rect">
            <a:avLst/>
          </a:prstGeom>
          <a:noFill/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5"/>
            <a:extLst>
              <a:ext uri="{FF2B5EF4-FFF2-40B4-BE49-F238E27FC236}">
                <a16:creationId xmlns:a16="http://schemas.microsoft.com/office/drawing/2014/main" id="{617EC9C6-C80A-B306-C2BB-AE699AD960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228" y="5887730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2335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Циліндр 1">
            <a:extLst>
              <a:ext uri="{FF2B5EF4-FFF2-40B4-BE49-F238E27FC236}">
                <a16:creationId xmlns:a16="http://schemas.microsoft.com/office/drawing/2014/main" id="{062112F8-CADB-67CF-52DA-505A624ED745}"/>
              </a:ext>
            </a:extLst>
          </p:cNvPr>
          <p:cNvSpPr/>
          <p:nvPr/>
        </p:nvSpPr>
        <p:spPr>
          <a:xfrm rot="5400000">
            <a:off x="5900862" y="-4703765"/>
            <a:ext cx="222400" cy="12024124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45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90000"/>
                </a:schemeClr>
              </a:gs>
            </a:gsLst>
            <a:lin ang="10800000" scaled="1"/>
            <a:tileRect/>
          </a:gra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289796" y="95463"/>
            <a:ext cx="11612408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Поради, щоб ваш виступ був цікавий і ефективний.</a:t>
            </a:r>
            <a:endParaRPr lang="ru-RU" sz="2800" b="1" i="1" dirty="0"/>
          </a:p>
        </p:txBody>
      </p:sp>
      <p:grpSp>
        <p:nvGrpSpPr>
          <p:cNvPr id="23" name="Групувати 22">
            <a:extLst>
              <a:ext uri="{FF2B5EF4-FFF2-40B4-BE49-F238E27FC236}">
                <a16:creationId xmlns:a16="http://schemas.microsoft.com/office/drawing/2014/main" id="{FB8A2F7A-BEA0-07C2-3759-87D896295206}"/>
              </a:ext>
            </a:extLst>
          </p:cNvPr>
          <p:cNvGrpSpPr/>
          <p:nvPr/>
        </p:nvGrpSpPr>
        <p:grpSpPr>
          <a:xfrm>
            <a:off x="2261802" y="1197097"/>
            <a:ext cx="8160392" cy="4361365"/>
            <a:chOff x="3735797" y="1190161"/>
            <a:chExt cx="4763767" cy="4200724"/>
          </a:xfr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grpSpPr>
        <p:sp>
          <p:nvSpPr>
            <p:cNvPr id="9" name="Блок-схема: документ 8">
              <a:extLst>
                <a:ext uri="{FF2B5EF4-FFF2-40B4-BE49-F238E27FC236}">
                  <a16:creationId xmlns:a16="http://schemas.microsoft.com/office/drawing/2014/main" id="{6B979F01-BB9B-DEA6-3EE4-BA00E2602307}"/>
                </a:ext>
              </a:extLst>
            </p:cNvPr>
            <p:cNvSpPr/>
            <p:nvPr/>
          </p:nvSpPr>
          <p:spPr>
            <a:xfrm>
              <a:off x="3735797" y="1567024"/>
              <a:ext cx="4763767" cy="3823861"/>
            </a:xfrm>
            <a:prstGeom prst="flowChartDocumen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uk-UA" sz="3200" b="1" dirty="0">
                <a:solidFill>
                  <a:srgbClr val="002060"/>
                </a:solidFill>
                <a:highlight>
                  <a:srgbClr val="FFFF00"/>
                </a:highlight>
              </a:endParaRPr>
            </a:p>
            <a:p>
              <a:pPr algn="ctr"/>
              <a:r>
                <a:rPr lang="uk-UA" sz="3600" b="1" dirty="0">
                  <a:solidFill>
                    <a:srgbClr val="002060"/>
                  </a:solidFill>
                  <a:effectLst>
                    <a:glow rad="139700">
                      <a:schemeClr val="accent5">
                        <a:satMod val="175000"/>
                        <a:alpha val="40000"/>
                      </a:schemeClr>
                    </a:glow>
                  </a:effectLst>
                </a:rPr>
                <a:t>Продумайте або запишіть текст виступу, проведіть репетицію, оцініть тривалість виступу.</a:t>
              </a:r>
            </a:p>
          </p:txBody>
        </p:sp>
        <p:sp>
          <p:nvSpPr>
            <p:cNvPr id="20" name="Блок-схема: збережені дані 19">
              <a:extLst>
                <a:ext uri="{FF2B5EF4-FFF2-40B4-BE49-F238E27FC236}">
                  <a16:creationId xmlns:a16="http://schemas.microsoft.com/office/drawing/2014/main" id="{E48CE34B-B454-D7FC-765F-1E3A02F42AB6}"/>
                </a:ext>
              </a:extLst>
            </p:cNvPr>
            <p:cNvSpPr/>
            <p:nvPr/>
          </p:nvSpPr>
          <p:spPr>
            <a:xfrm>
              <a:off x="4058194" y="1190161"/>
              <a:ext cx="456656" cy="491001"/>
            </a:xfrm>
            <a:prstGeom prst="flowChartOnlineStorage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  <a:tileRect/>
            </a:gra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1" name="Блок-схема: збережені дані 20">
              <a:extLst>
                <a:ext uri="{FF2B5EF4-FFF2-40B4-BE49-F238E27FC236}">
                  <a16:creationId xmlns:a16="http://schemas.microsoft.com/office/drawing/2014/main" id="{97CDC4E0-F745-A629-F025-0C9135ED2306}"/>
                </a:ext>
              </a:extLst>
            </p:cNvPr>
            <p:cNvSpPr/>
            <p:nvPr/>
          </p:nvSpPr>
          <p:spPr>
            <a:xfrm>
              <a:off x="5889352" y="1190161"/>
              <a:ext cx="456656" cy="491001"/>
            </a:xfrm>
            <a:prstGeom prst="flowChartOnlineStorage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  <a:tileRect/>
            </a:gra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2" name="Блок-схема: збережені дані 21">
              <a:extLst>
                <a:ext uri="{FF2B5EF4-FFF2-40B4-BE49-F238E27FC236}">
                  <a16:creationId xmlns:a16="http://schemas.microsoft.com/office/drawing/2014/main" id="{4C347208-672F-97CF-65A5-51437DED6E89}"/>
                </a:ext>
              </a:extLst>
            </p:cNvPr>
            <p:cNvSpPr/>
            <p:nvPr/>
          </p:nvSpPr>
          <p:spPr>
            <a:xfrm>
              <a:off x="7771193" y="1190161"/>
              <a:ext cx="456656" cy="491001"/>
            </a:xfrm>
            <a:prstGeom prst="flowChartOnlineStorage">
              <a:avLst/>
            </a:prstGeom>
            <a:gradFill flip="none" rotWithShape="1">
              <a:gsLst>
                <a:gs pos="0">
                  <a:srgbClr val="0070C0">
                    <a:shade val="30000"/>
                    <a:satMod val="115000"/>
                  </a:srgbClr>
                </a:gs>
                <a:gs pos="50000">
                  <a:srgbClr val="0070C0">
                    <a:shade val="67500"/>
                    <a:satMod val="115000"/>
                  </a:srgb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  <a:tileRect/>
            </a:gra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882F22D-F0DD-6E8F-D59F-DB3212CE88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27226" y="2496635"/>
            <a:ext cx="2180683" cy="4361365"/>
          </a:xfrm>
          <a:prstGeom prst="rect">
            <a:avLst/>
          </a:prstGeom>
        </p:spPr>
      </p:pic>
      <p:pic>
        <p:nvPicPr>
          <p:cNvPr id="10" name="Рисунок 9">
            <a:hlinkClick r:id="rId3"/>
            <a:extLst>
              <a:ext uri="{FF2B5EF4-FFF2-40B4-BE49-F238E27FC236}">
                <a16:creationId xmlns:a16="http://schemas.microsoft.com/office/drawing/2014/main" id="{753C86AA-DBC3-782E-CEBF-4966D16838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228" y="5887730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6024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Циліндр 1">
            <a:extLst>
              <a:ext uri="{FF2B5EF4-FFF2-40B4-BE49-F238E27FC236}">
                <a16:creationId xmlns:a16="http://schemas.microsoft.com/office/drawing/2014/main" id="{062112F8-CADB-67CF-52DA-505A624ED745}"/>
              </a:ext>
            </a:extLst>
          </p:cNvPr>
          <p:cNvSpPr/>
          <p:nvPr/>
        </p:nvSpPr>
        <p:spPr>
          <a:xfrm rot="5400000">
            <a:off x="5900862" y="-4703765"/>
            <a:ext cx="222400" cy="12024124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10000"/>
                </a:schemeClr>
              </a:gs>
              <a:gs pos="45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90000"/>
                </a:schemeClr>
              </a:gs>
            </a:gsLst>
            <a:lin ang="10800000" scaled="1"/>
            <a:tileRect/>
          </a:gra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289796" y="95463"/>
            <a:ext cx="11612408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Поради, щоб ваш виступ був цікавий і ефективний.</a:t>
            </a:r>
            <a:endParaRPr lang="ru-RU" sz="2800" b="1" i="1" dirty="0"/>
          </a:p>
        </p:txBody>
      </p:sp>
      <p:grpSp>
        <p:nvGrpSpPr>
          <p:cNvPr id="23" name="Групувати 22">
            <a:extLst>
              <a:ext uri="{FF2B5EF4-FFF2-40B4-BE49-F238E27FC236}">
                <a16:creationId xmlns:a16="http://schemas.microsoft.com/office/drawing/2014/main" id="{FB8A2F7A-BEA0-07C2-3759-87D896295206}"/>
              </a:ext>
            </a:extLst>
          </p:cNvPr>
          <p:cNvGrpSpPr/>
          <p:nvPr/>
        </p:nvGrpSpPr>
        <p:grpSpPr>
          <a:xfrm>
            <a:off x="2261802" y="1197097"/>
            <a:ext cx="8160392" cy="4361365"/>
            <a:chOff x="3735797" y="1190161"/>
            <a:chExt cx="4763767" cy="4200724"/>
          </a:xfrm>
          <a:solidFill>
            <a:schemeClr val="accent4">
              <a:lumMod val="60000"/>
              <a:lumOff val="4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grpSpPr>
        <p:sp>
          <p:nvSpPr>
            <p:cNvPr id="9" name="Блок-схема: документ 8">
              <a:extLst>
                <a:ext uri="{FF2B5EF4-FFF2-40B4-BE49-F238E27FC236}">
                  <a16:creationId xmlns:a16="http://schemas.microsoft.com/office/drawing/2014/main" id="{6B979F01-BB9B-DEA6-3EE4-BA00E2602307}"/>
                </a:ext>
              </a:extLst>
            </p:cNvPr>
            <p:cNvSpPr/>
            <p:nvPr/>
          </p:nvSpPr>
          <p:spPr>
            <a:xfrm>
              <a:off x="3735797" y="1567024"/>
              <a:ext cx="4763767" cy="3823861"/>
            </a:xfrm>
            <a:prstGeom prst="flowChartDocumen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endParaRPr lang="uk-UA" sz="3200" b="1" dirty="0">
                <a:solidFill>
                  <a:srgbClr val="002060"/>
                </a:solidFill>
                <a:highlight>
                  <a:srgbClr val="FFFF00"/>
                </a:highlight>
              </a:endParaRPr>
            </a:p>
            <a:p>
              <a:pPr algn="ctr"/>
              <a:r>
                <a:rPr lang="uk-UA" sz="3600" b="1" dirty="0">
                  <a:solidFill>
                    <a:srgbClr val="002060"/>
                  </a:solidFill>
                  <a:effectLst>
                    <a:glow rad="139700">
                      <a:schemeClr val="accent5">
                        <a:satMod val="175000"/>
                        <a:alpha val="40000"/>
                      </a:schemeClr>
                    </a:glow>
                  </a:effectLst>
                </a:rPr>
                <a:t>Під час виступу намагайтесь не читати весь текст зі слайдів або з папірця. Висловлюйте матеріал самостійно.</a:t>
              </a:r>
            </a:p>
          </p:txBody>
        </p:sp>
        <p:sp>
          <p:nvSpPr>
            <p:cNvPr id="20" name="Блок-схема: збережені дані 19">
              <a:extLst>
                <a:ext uri="{FF2B5EF4-FFF2-40B4-BE49-F238E27FC236}">
                  <a16:creationId xmlns:a16="http://schemas.microsoft.com/office/drawing/2014/main" id="{E48CE34B-B454-D7FC-765F-1E3A02F42AB6}"/>
                </a:ext>
              </a:extLst>
            </p:cNvPr>
            <p:cNvSpPr/>
            <p:nvPr/>
          </p:nvSpPr>
          <p:spPr>
            <a:xfrm>
              <a:off x="4058194" y="1190161"/>
              <a:ext cx="456656" cy="491001"/>
            </a:xfrm>
            <a:prstGeom prst="flowChartOnlineStorage">
              <a:avLst/>
            </a:prstGeom>
            <a:grpFill/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1" name="Блок-схема: збережені дані 20">
              <a:extLst>
                <a:ext uri="{FF2B5EF4-FFF2-40B4-BE49-F238E27FC236}">
                  <a16:creationId xmlns:a16="http://schemas.microsoft.com/office/drawing/2014/main" id="{97CDC4E0-F745-A629-F025-0C9135ED2306}"/>
                </a:ext>
              </a:extLst>
            </p:cNvPr>
            <p:cNvSpPr/>
            <p:nvPr/>
          </p:nvSpPr>
          <p:spPr>
            <a:xfrm>
              <a:off x="5889352" y="1190161"/>
              <a:ext cx="456656" cy="491001"/>
            </a:xfrm>
            <a:prstGeom prst="flowChartOnlineStorage">
              <a:avLst/>
            </a:prstGeom>
            <a:grpFill/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sp>
          <p:nvSpPr>
            <p:cNvPr id="22" name="Блок-схема: збережені дані 21">
              <a:extLst>
                <a:ext uri="{FF2B5EF4-FFF2-40B4-BE49-F238E27FC236}">
                  <a16:creationId xmlns:a16="http://schemas.microsoft.com/office/drawing/2014/main" id="{4C347208-672F-97CF-65A5-51437DED6E89}"/>
                </a:ext>
              </a:extLst>
            </p:cNvPr>
            <p:cNvSpPr/>
            <p:nvPr/>
          </p:nvSpPr>
          <p:spPr>
            <a:xfrm>
              <a:off x="7771193" y="1190161"/>
              <a:ext cx="456656" cy="491001"/>
            </a:xfrm>
            <a:prstGeom prst="flowChartOnlineStorage">
              <a:avLst/>
            </a:prstGeom>
            <a:grpFill/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</p:grp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27226" y="2496635"/>
            <a:ext cx="2180683" cy="4361365"/>
          </a:xfrm>
          <a:prstGeom prst="rect">
            <a:avLst/>
          </a:prstGeom>
        </p:spPr>
      </p:pic>
      <p:pic>
        <p:nvPicPr>
          <p:cNvPr id="10" name="Рисунок 9">
            <a:hlinkClick r:id="rId3"/>
            <a:extLst>
              <a:ext uri="{FF2B5EF4-FFF2-40B4-BE49-F238E27FC236}">
                <a16:creationId xmlns:a16="http://schemas.microsoft.com/office/drawing/2014/main" id="{5BF621C7-B889-ED3A-4A7D-2CB7EB4901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8228" y="5887730"/>
            <a:ext cx="2487535" cy="970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6305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2627</TotalTime>
  <Words>104</Words>
  <Application>Microsoft Office PowerPoint</Application>
  <PresentationFormat>Широкий екран</PresentationFormat>
  <Paragraphs>16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346</cp:revision>
  <dcterms:created xsi:type="dcterms:W3CDTF">2022-06-24T20:27:06Z</dcterms:created>
  <dcterms:modified xsi:type="dcterms:W3CDTF">2023-01-08T19:30:55Z</dcterms:modified>
</cp:coreProperties>
</file>