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314" r:id="rId4"/>
    <p:sldId id="265" r:id="rId5"/>
    <p:sldId id="315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IPp0z9Df-0c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IPp0z9Df-0c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IPp0z9Df-0c" TargetMode="Externa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IPp0z9Df-0c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IPp0z9Df-0c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IPp0z9Df-0c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16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720840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Введення тексту у текстовому процесорі. </a:t>
            </a:r>
          </a:p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Вставка символів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C12C8A5B-6818-9DA4-A7F1-5E5D1E6E988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049" y="5918298"/>
            <a:ext cx="2243695" cy="87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1118535"/>
            <a:chOff x="241539" y="1910283"/>
            <a:chExt cx="10196423" cy="1118535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У чому полягає введення тексту? У яких програмах ви вводили текст?</a:t>
              </a:r>
              <a:endParaRPr lang="ru-RU" sz="3200" dirty="0"/>
            </a:p>
          </p:txBody>
        </p:sp>
      </p:grpSp>
      <p:pic>
        <p:nvPicPr>
          <p:cNvPr id="1026" name="Picture 2" descr="дети печатают - Страница 3 - Поиск - Larastock Стоковые фотографии,  royalty-free изображения">
            <a:extLst>
              <a:ext uri="{FF2B5EF4-FFF2-40B4-BE49-F238E27FC236}">
                <a16:creationId xmlns:a16="http://schemas.microsoft.com/office/drawing/2014/main" id="{284A8705-2AE0-4554-B657-662544437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182" y="3241739"/>
            <a:ext cx="5169912" cy="344660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8DE40D01-5D8B-7AF0-B79C-1E1E0DF52D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8714"/>
            <a:ext cx="2243695" cy="87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1118535"/>
            <a:chOff x="241539" y="1910283"/>
            <a:chExt cx="10196423" cy="1118535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В чому полягає редагування тексту? Коли і навіщо воно потрібне?</a:t>
              </a:r>
              <a:endParaRPr lang="ru-RU" sz="3200" dirty="0"/>
            </a:p>
          </p:txBody>
        </p:sp>
      </p:grpSp>
      <p:pic>
        <p:nvPicPr>
          <p:cNvPr id="3074" name="Picture 2" descr="Как научиться быстро печатать на клавиатуре: техника слепой печати,  тренажеры">
            <a:extLst>
              <a:ext uri="{FF2B5EF4-FFF2-40B4-BE49-F238E27FC236}">
                <a16:creationId xmlns:a16="http://schemas.microsoft.com/office/drawing/2014/main" id="{685397E1-766A-4C32-A2D2-E18951F3F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483" y="3215736"/>
            <a:ext cx="5269302" cy="351286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9581F8BC-9BEB-5554-3F4D-C7B24B8A71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8714"/>
            <a:ext cx="2243695" cy="87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1380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Під час створення нового текстового документа потрібно ввести необхідний текст. Уведення тексту зазвичай здійснюється з клавіатури в те місце, де знаходиться курсор.</a:t>
            </a:r>
            <a:endParaRPr lang="ru-RU" sz="2800" b="1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85B823C-8B7D-4DBF-893A-EBC20A7D15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3839"/>
          <a:stretch/>
        </p:blipFill>
        <p:spPr>
          <a:xfrm>
            <a:off x="1017917" y="1807854"/>
            <a:ext cx="8859328" cy="496388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52396B01-119D-4A39-B0B3-98A199BB595C}"/>
              </a:ext>
            </a:extLst>
          </p:cNvPr>
          <p:cNvSpPr/>
          <p:nvPr/>
        </p:nvSpPr>
        <p:spPr>
          <a:xfrm>
            <a:off x="7082287" y="3575194"/>
            <a:ext cx="2794958" cy="1147314"/>
          </a:xfrm>
          <a:prstGeom prst="wedgeRoundRectCallout">
            <a:avLst>
              <a:gd name="adj1" fmla="val -82094"/>
              <a:gd name="adj2" fmla="val -878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Текст з клавіатури буде вводитись у цю позицію.</a:t>
            </a:r>
            <a:endParaRPr lang="ru-RU" sz="2400" b="1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68845C37-DEA4-4622-A00B-50875E6E6B8D}"/>
              </a:ext>
            </a:extLst>
          </p:cNvPr>
          <p:cNvSpPr/>
          <p:nvPr/>
        </p:nvSpPr>
        <p:spPr>
          <a:xfrm>
            <a:off x="5854281" y="2928218"/>
            <a:ext cx="353683" cy="35368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738AFD9-57C4-4E43-AC1C-1F9AE28518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5" y="2202608"/>
            <a:ext cx="2327696" cy="465539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20DE9A7E-48F3-87BB-047A-4A2606A145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8714"/>
            <a:ext cx="2243695" cy="87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введення символів верхнього регістру та великих літер слід утримувати натиснутою клавішу </a:t>
            </a:r>
            <a:r>
              <a:rPr lang="en-US" sz="2800" b="1" dirty="0">
                <a:solidFill>
                  <a:srgbClr val="FF0000"/>
                </a:solidFill>
              </a:rPr>
              <a:t>Shift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F72AB92-4628-4B70-9082-270B41E35D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481" t="26667" r="29104" b="31698"/>
          <a:stretch/>
        </p:blipFill>
        <p:spPr>
          <a:xfrm>
            <a:off x="560718" y="1777041"/>
            <a:ext cx="10745230" cy="4097547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AB254ED0-7801-4988-AD30-7F669150F94F}"/>
              </a:ext>
            </a:extLst>
          </p:cNvPr>
          <p:cNvSpPr/>
          <p:nvPr/>
        </p:nvSpPr>
        <p:spPr>
          <a:xfrm>
            <a:off x="672860" y="4241482"/>
            <a:ext cx="1345721" cy="580684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7D82247-3EA2-4FC9-8BDB-C97A06CF2E4F}"/>
              </a:ext>
            </a:extLst>
          </p:cNvPr>
          <p:cNvSpPr/>
          <p:nvPr/>
        </p:nvSpPr>
        <p:spPr>
          <a:xfrm>
            <a:off x="7410090" y="4293240"/>
            <a:ext cx="1500997" cy="528926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EF9EAF-9C3B-4038-96EA-C552389093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568" y="2202608"/>
            <a:ext cx="2327696" cy="465539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8B534ED7-42FD-5825-0FBF-330F924542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8714"/>
            <a:ext cx="2243695" cy="87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842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1796</TotalTime>
  <Words>98</Words>
  <Application>Microsoft Office PowerPoint</Application>
  <PresentationFormat>Широкий екран</PresentationFormat>
  <Paragraphs>12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244</cp:revision>
  <dcterms:created xsi:type="dcterms:W3CDTF">2022-06-24T20:27:06Z</dcterms:created>
  <dcterms:modified xsi:type="dcterms:W3CDTF">2022-10-26T17:53:51Z</dcterms:modified>
</cp:coreProperties>
</file>