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5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70" r:id="rId9"/>
    <p:sldId id="271" r:id="rId10"/>
    <p:sldId id="263" r:id="rId11"/>
    <p:sldId id="262" r:id="rId12"/>
    <p:sldId id="266" r:id="rId13"/>
    <p:sldId id="267" r:id="rId14"/>
    <p:sldId id="272" r:id="rId15"/>
    <p:sldId id="268" r:id="rId16"/>
    <p:sldId id="274" r:id="rId17"/>
    <p:sldId id="26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5A9C08-CB2B-46A9-82DF-5650FDB1CF0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9CF14CB-E935-46EF-8FE6-8C9331865BC7}">
      <dgm:prSet/>
      <dgm:spPr/>
      <dgm:t>
        <a:bodyPr/>
        <a:lstStyle/>
        <a:p>
          <a:r>
            <a:rPr lang="uk-UA" dirty="0"/>
            <a:t>За промовчанням </a:t>
          </a:r>
          <a:r>
            <a:rPr lang="en-US" dirty="0"/>
            <a:t>Windows </a:t>
          </a:r>
          <a:r>
            <a:rPr lang="uk-UA" dirty="0"/>
            <a:t>автоматично оптимізує диски щотижня. Але якщо ви хочете змінити цей розклад, щоб він був більш менш частим, ви можете. Ось як це зробити.</a:t>
          </a:r>
          <a:endParaRPr lang="en-US" dirty="0"/>
        </a:p>
      </dgm:t>
    </dgm:pt>
    <dgm:pt modelId="{CF655E91-E6C8-40C0-9879-2CFD2C75D83E}" type="parTrans" cxnId="{3ACF34D8-6B4C-4FFB-A331-ADD633159D4A}">
      <dgm:prSet/>
      <dgm:spPr/>
      <dgm:t>
        <a:bodyPr/>
        <a:lstStyle/>
        <a:p>
          <a:endParaRPr lang="en-US"/>
        </a:p>
      </dgm:t>
    </dgm:pt>
    <dgm:pt modelId="{7739546A-B55A-4031-9C63-7E89983BF541}" type="sibTrans" cxnId="{3ACF34D8-6B4C-4FFB-A331-ADD633159D4A}">
      <dgm:prSet/>
      <dgm:spPr/>
      <dgm:t>
        <a:bodyPr/>
        <a:lstStyle/>
        <a:p>
          <a:endParaRPr lang="en-US"/>
        </a:p>
      </dgm:t>
    </dgm:pt>
    <dgm:pt modelId="{2B8A189A-8A71-4E51-8E64-AFA5ABA22B01}">
      <dgm:prSet/>
      <dgm:spPr/>
      <dgm:t>
        <a:bodyPr/>
        <a:lstStyle/>
        <a:p>
          <a:r>
            <a:rPr lang="uk-UA"/>
            <a:t>Виберіть панель пошукуна панелі завдань та введіть </a:t>
          </a:r>
          <a:r>
            <a:rPr lang="en-US"/>
            <a:t>defrag.</a:t>
          </a:r>
        </a:p>
      </dgm:t>
    </dgm:pt>
    <dgm:pt modelId="{C9A8ED92-F67E-4E19-AB72-33F88CA0311C}" type="parTrans" cxnId="{1EC90D01-BB25-4FFB-BA6D-5388C6AE51B4}">
      <dgm:prSet/>
      <dgm:spPr/>
      <dgm:t>
        <a:bodyPr/>
        <a:lstStyle/>
        <a:p>
          <a:endParaRPr lang="en-US"/>
        </a:p>
      </dgm:t>
    </dgm:pt>
    <dgm:pt modelId="{656BAFE7-FECD-4E87-90B3-8E3F7A52A6E1}" type="sibTrans" cxnId="{1EC90D01-BB25-4FFB-BA6D-5388C6AE51B4}">
      <dgm:prSet/>
      <dgm:spPr/>
      <dgm:t>
        <a:bodyPr/>
        <a:lstStyle/>
        <a:p>
          <a:endParaRPr lang="en-US"/>
        </a:p>
      </dgm:t>
    </dgm:pt>
    <dgm:pt modelId="{19594D4D-D69C-46EB-A106-D7813741B4F8}">
      <dgm:prSet/>
      <dgm:spPr/>
      <dgm:t>
        <a:bodyPr/>
        <a:lstStyle/>
        <a:p>
          <a:r>
            <a:rPr lang="uk-UA"/>
            <a:t>Виберіть Дефрагментація та Оптимізація дисків у списку результатів.</a:t>
          </a:r>
          <a:endParaRPr lang="en-US"/>
        </a:p>
      </dgm:t>
    </dgm:pt>
    <dgm:pt modelId="{33195C79-1F12-4ED2-9505-70CCDA4A4B0A}" type="parTrans" cxnId="{2AD20268-CD4A-4A4D-A403-532E5DFC985E}">
      <dgm:prSet/>
      <dgm:spPr/>
      <dgm:t>
        <a:bodyPr/>
        <a:lstStyle/>
        <a:p>
          <a:endParaRPr lang="en-US"/>
        </a:p>
      </dgm:t>
    </dgm:pt>
    <dgm:pt modelId="{2BA03DCD-AC61-49F6-A9A9-58E185F4D871}" type="sibTrans" cxnId="{2AD20268-CD4A-4A4D-A403-532E5DFC985E}">
      <dgm:prSet/>
      <dgm:spPr/>
      <dgm:t>
        <a:bodyPr/>
        <a:lstStyle/>
        <a:p>
          <a:endParaRPr lang="en-US"/>
        </a:p>
      </dgm:t>
    </dgm:pt>
    <dgm:pt modelId="{77A16A6F-94D1-4075-A322-C4CE67C8D30B}">
      <dgm:prSet/>
      <dgm:spPr/>
      <dgm:t>
        <a:bodyPr/>
        <a:lstStyle/>
        <a:p>
          <a:r>
            <a:rPr lang="uk-UA"/>
            <a:t>У розділі Запланована оптимізація виберіть Редагувати установки .</a:t>
          </a:r>
          <a:endParaRPr lang="en-US"/>
        </a:p>
      </dgm:t>
    </dgm:pt>
    <dgm:pt modelId="{55F2508C-8C8C-4808-9AE2-1F183EBA6D9A}" type="parTrans" cxnId="{A64981EF-D40A-4D75-89D6-CD5539F98471}">
      <dgm:prSet/>
      <dgm:spPr/>
      <dgm:t>
        <a:bodyPr/>
        <a:lstStyle/>
        <a:p>
          <a:endParaRPr lang="en-US"/>
        </a:p>
      </dgm:t>
    </dgm:pt>
    <dgm:pt modelId="{BD2E2597-4603-41DF-B158-C030841F6BAD}" type="sibTrans" cxnId="{A64981EF-D40A-4D75-89D6-CD5539F98471}">
      <dgm:prSet/>
      <dgm:spPr/>
      <dgm:t>
        <a:bodyPr/>
        <a:lstStyle/>
        <a:p>
          <a:endParaRPr lang="en-US"/>
        </a:p>
      </dgm:t>
    </dgm:pt>
    <dgm:pt modelId="{CF36F8EC-A405-4EA7-AE15-E58B82E6CF70}">
      <dgm:prSet/>
      <dgm:spPr/>
      <dgm:t>
        <a:bodyPr/>
        <a:lstStyle/>
        <a:p>
          <a:r>
            <a:rPr lang="uk-UA"/>
            <a:t>Ви можете змінити розклад на Щоденний , Щотижня , Щомісячно або повністю відключити його, налаштувати його, щоб збільшити частоту, якщо в ньому не вистачає оптимізації три рази, і вибрати, до яких дисків належить розклад.</a:t>
          </a:r>
          <a:endParaRPr lang="en-US"/>
        </a:p>
      </dgm:t>
    </dgm:pt>
    <dgm:pt modelId="{E5B1238A-AB96-4766-8637-10170AEA9B90}" type="parTrans" cxnId="{A8421FEC-6EB0-4C1F-8F7D-D90F4BBFFB89}">
      <dgm:prSet/>
      <dgm:spPr/>
      <dgm:t>
        <a:bodyPr/>
        <a:lstStyle/>
        <a:p>
          <a:endParaRPr lang="en-US"/>
        </a:p>
      </dgm:t>
    </dgm:pt>
    <dgm:pt modelId="{8DA4D325-9B12-48F3-AB65-C5FF8FBDEABC}" type="sibTrans" cxnId="{A8421FEC-6EB0-4C1F-8F7D-D90F4BBFFB89}">
      <dgm:prSet/>
      <dgm:spPr/>
      <dgm:t>
        <a:bodyPr/>
        <a:lstStyle/>
        <a:p>
          <a:endParaRPr lang="en-US"/>
        </a:p>
      </dgm:t>
    </dgm:pt>
    <dgm:pt modelId="{A329B56C-7CE4-4705-9E7E-B06BF43E2B72}" type="pres">
      <dgm:prSet presAssocID="{E75A9C08-CB2B-46A9-82DF-5650FDB1CF07}" presName="linear" presStyleCnt="0">
        <dgm:presLayoutVars>
          <dgm:animLvl val="lvl"/>
          <dgm:resizeHandles val="exact"/>
        </dgm:presLayoutVars>
      </dgm:prSet>
      <dgm:spPr/>
    </dgm:pt>
    <dgm:pt modelId="{2E6E8E11-E5F8-40AB-8CFB-61BB793659E5}" type="pres">
      <dgm:prSet presAssocID="{B9CF14CB-E935-46EF-8FE6-8C9331865BC7}" presName="parentText" presStyleLbl="node1" presStyleIdx="0" presStyleCnt="5" custLinFactY="-31497" custLinFactNeighborX="505" custLinFactNeighborY="-100000">
        <dgm:presLayoutVars>
          <dgm:chMax val="0"/>
          <dgm:bulletEnabled val="1"/>
        </dgm:presLayoutVars>
      </dgm:prSet>
      <dgm:spPr/>
    </dgm:pt>
    <dgm:pt modelId="{E0D05C3D-1A8D-4309-BFAC-129071F2A157}" type="pres">
      <dgm:prSet presAssocID="{7739546A-B55A-4031-9C63-7E89983BF541}" presName="spacer" presStyleCnt="0"/>
      <dgm:spPr/>
    </dgm:pt>
    <dgm:pt modelId="{8411BB39-B33D-435F-8FFD-893613BCC926}" type="pres">
      <dgm:prSet presAssocID="{2B8A189A-8A71-4E51-8E64-AFA5ABA22B0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6C47452-B932-4A43-A3E2-4F0115E94E1B}" type="pres">
      <dgm:prSet presAssocID="{656BAFE7-FECD-4E87-90B3-8E3F7A52A6E1}" presName="spacer" presStyleCnt="0"/>
      <dgm:spPr/>
    </dgm:pt>
    <dgm:pt modelId="{B72D2F5D-9DF1-4768-8104-AA0865300497}" type="pres">
      <dgm:prSet presAssocID="{19594D4D-D69C-46EB-A106-D7813741B4F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D05C7AB-23FC-4292-8FB7-D644B9A3F560}" type="pres">
      <dgm:prSet presAssocID="{2BA03DCD-AC61-49F6-A9A9-58E185F4D871}" presName="spacer" presStyleCnt="0"/>
      <dgm:spPr/>
    </dgm:pt>
    <dgm:pt modelId="{24E36BF8-CB22-46B6-8C02-45ACC4A8E7FD}" type="pres">
      <dgm:prSet presAssocID="{77A16A6F-94D1-4075-A322-C4CE67C8D30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1784C8D-C4CE-4A3D-9094-6534BC520F04}" type="pres">
      <dgm:prSet presAssocID="{BD2E2597-4603-41DF-B158-C030841F6BAD}" presName="spacer" presStyleCnt="0"/>
      <dgm:spPr/>
    </dgm:pt>
    <dgm:pt modelId="{68C061A9-F805-471D-92AB-323E64A61EBB}" type="pres">
      <dgm:prSet presAssocID="{CF36F8EC-A405-4EA7-AE15-E58B82E6CF7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1EC90D01-BB25-4FFB-BA6D-5388C6AE51B4}" srcId="{E75A9C08-CB2B-46A9-82DF-5650FDB1CF07}" destId="{2B8A189A-8A71-4E51-8E64-AFA5ABA22B01}" srcOrd="1" destOrd="0" parTransId="{C9A8ED92-F67E-4E19-AB72-33F88CA0311C}" sibTransId="{656BAFE7-FECD-4E87-90B3-8E3F7A52A6E1}"/>
    <dgm:cxn modelId="{72E7CE06-A3CE-4117-BDA0-45F112CEC847}" type="presOf" srcId="{2B8A189A-8A71-4E51-8E64-AFA5ABA22B01}" destId="{8411BB39-B33D-435F-8FFD-893613BCC926}" srcOrd="0" destOrd="0" presId="urn:microsoft.com/office/officeart/2005/8/layout/vList2"/>
    <dgm:cxn modelId="{DDB6A110-3B14-4DBA-9CF0-0814B4C19F9F}" type="presOf" srcId="{19594D4D-D69C-46EB-A106-D7813741B4F8}" destId="{B72D2F5D-9DF1-4768-8104-AA0865300497}" srcOrd="0" destOrd="0" presId="urn:microsoft.com/office/officeart/2005/8/layout/vList2"/>
    <dgm:cxn modelId="{F8AEE821-48F2-4CF7-AA72-F20692FE5344}" type="presOf" srcId="{CF36F8EC-A405-4EA7-AE15-E58B82E6CF70}" destId="{68C061A9-F805-471D-92AB-323E64A61EBB}" srcOrd="0" destOrd="0" presId="urn:microsoft.com/office/officeart/2005/8/layout/vList2"/>
    <dgm:cxn modelId="{2AD20268-CD4A-4A4D-A403-532E5DFC985E}" srcId="{E75A9C08-CB2B-46A9-82DF-5650FDB1CF07}" destId="{19594D4D-D69C-46EB-A106-D7813741B4F8}" srcOrd="2" destOrd="0" parTransId="{33195C79-1F12-4ED2-9505-70CCDA4A4B0A}" sibTransId="{2BA03DCD-AC61-49F6-A9A9-58E185F4D871}"/>
    <dgm:cxn modelId="{5A6A0174-8000-4A36-8925-30B928A79EFD}" type="presOf" srcId="{E75A9C08-CB2B-46A9-82DF-5650FDB1CF07}" destId="{A329B56C-7CE4-4705-9E7E-B06BF43E2B72}" srcOrd="0" destOrd="0" presId="urn:microsoft.com/office/officeart/2005/8/layout/vList2"/>
    <dgm:cxn modelId="{96C97D97-1E92-4BB2-A909-FB95665A4707}" type="presOf" srcId="{B9CF14CB-E935-46EF-8FE6-8C9331865BC7}" destId="{2E6E8E11-E5F8-40AB-8CFB-61BB793659E5}" srcOrd="0" destOrd="0" presId="urn:microsoft.com/office/officeart/2005/8/layout/vList2"/>
    <dgm:cxn modelId="{F07187CF-20AD-47D1-BFCA-43B6D500929A}" type="presOf" srcId="{77A16A6F-94D1-4075-A322-C4CE67C8D30B}" destId="{24E36BF8-CB22-46B6-8C02-45ACC4A8E7FD}" srcOrd="0" destOrd="0" presId="urn:microsoft.com/office/officeart/2005/8/layout/vList2"/>
    <dgm:cxn modelId="{3ACF34D8-6B4C-4FFB-A331-ADD633159D4A}" srcId="{E75A9C08-CB2B-46A9-82DF-5650FDB1CF07}" destId="{B9CF14CB-E935-46EF-8FE6-8C9331865BC7}" srcOrd="0" destOrd="0" parTransId="{CF655E91-E6C8-40C0-9879-2CFD2C75D83E}" sibTransId="{7739546A-B55A-4031-9C63-7E89983BF541}"/>
    <dgm:cxn modelId="{A8421FEC-6EB0-4C1F-8F7D-D90F4BBFFB89}" srcId="{E75A9C08-CB2B-46A9-82DF-5650FDB1CF07}" destId="{CF36F8EC-A405-4EA7-AE15-E58B82E6CF70}" srcOrd="4" destOrd="0" parTransId="{E5B1238A-AB96-4766-8637-10170AEA9B90}" sibTransId="{8DA4D325-9B12-48F3-AB65-C5FF8FBDEABC}"/>
    <dgm:cxn modelId="{A64981EF-D40A-4D75-89D6-CD5539F98471}" srcId="{E75A9C08-CB2B-46A9-82DF-5650FDB1CF07}" destId="{77A16A6F-94D1-4075-A322-C4CE67C8D30B}" srcOrd="3" destOrd="0" parTransId="{55F2508C-8C8C-4808-9AE2-1F183EBA6D9A}" sibTransId="{BD2E2597-4603-41DF-B158-C030841F6BAD}"/>
    <dgm:cxn modelId="{6BED6F64-87DD-4A81-927F-0411CF0ABE07}" type="presParOf" srcId="{A329B56C-7CE4-4705-9E7E-B06BF43E2B72}" destId="{2E6E8E11-E5F8-40AB-8CFB-61BB793659E5}" srcOrd="0" destOrd="0" presId="urn:microsoft.com/office/officeart/2005/8/layout/vList2"/>
    <dgm:cxn modelId="{9D94D538-A5EE-4F2B-834A-05C9D2158507}" type="presParOf" srcId="{A329B56C-7CE4-4705-9E7E-B06BF43E2B72}" destId="{E0D05C3D-1A8D-4309-BFAC-129071F2A157}" srcOrd="1" destOrd="0" presId="urn:microsoft.com/office/officeart/2005/8/layout/vList2"/>
    <dgm:cxn modelId="{F0275EF5-A93D-44E3-A2B4-EEB850D14D20}" type="presParOf" srcId="{A329B56C-7CE4-4705-9E7E-B06BF43E2B72}" destId="{8411BB39-B33D-435F-8FFD-893613BCC926}" srcOrd="2" destOrd="0" presId="urn:microsoft.com/office/officeart/2005/8/layout/vList2"/>
    <dgm:cxn modelId="{F62C6082-F774-4BCE-8251-ED09677F051C}" type="presParOf" srcId="{A329B56C-7CE4-4705-9E7E-B06BF43E2B72}" destId="{66C47452-B932-4A43-A3E2-4F0115E94E1B}" srcOrd="3" destOrd="0" presId="urn:microsoft.com/office/officeart/2005/8/layout/vList2"/>
    <dgm:cxn modelId="{626F41DB-06E7-4F51-9D97-6EB617CB94D5}" type="presParOf" srcId="{A329B56C-7CE4-4705-9E7E-B06BF43E2B72}" destId="{B72D2F5D-9DF1-4768-8104-AA0865300497}" srcOrd="4" destOrd="0" presId="urn:microsoft.com/office/officeart/2005/8/layout/vList2"/>
    <dgm:cxn modelId="{1D6FA9E1-99B7-489F-ABC9-9485B6D4ADD0}" type="presParOf" srcId="{A329B56C-7CE4-4705-9E7E-B06BF43E2B72}" destId="{7D05C7AB-23FC-4292-8FB7-D644B9A3F560}" srcOrd="5" destOrd="0" presId="urn:microsoft.com/office/officeart/2005/8/layout/vList2"/>
    <dgm:cxn modelId="{C94CD251-B968-4AD0-B941-4E34BA7A3BD7}" type="presParOf" srcId="{A329B56C-7CE4-4705-9E7E-B06BF43E2B72}" destId="{24E36BF8-CB22-46B6-8C02-45ACC4A8E7FD}" srcOrd="6" destOrd="0" presId="urn:microsoft.com/office/officeart/2005/8/layout/vList2"/>
    <dgm:cxn modelId="{4F9A3011-804C-47AA-8106-FBC163A8852A}" type="presParOf" srcId="{A329B56C-7CE4-4705-9E7E-B06BF43E2B72}" destId="{F1784C8D-C4CE-4A3D-9094-6534BC520F04}" srcOrd="7" destOrd="0" presId="urn:microsoft.com/office/officeart/2005/8/layout/vList2"/>
    <dgm:cxn modelId="{25806169-36F5-4B87-A2F7-9F305E0673AE}" type="presParOf" srcId="{A329B56C-7CE4-4705-9E7E-B06BF43E2B72}" destId="{68C061A9-F805-471D-92AB-323E64A61EB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FD9EEC-4F3D-4309-AC5D-BAB63640D9DD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CBA8B28-E939-42C4-B732-4DFFA0FAB6B0}">
      <dgm:prSet/>
      <dgm:spPr/>
      <dgm:t>
        <a:bodyPr/>
        <a:lstStyle/>
        <a:p>
          <a:r>
            <a:rPr lang="uk-UA" b="0" i="0"/>
            <a:t>Використовуйте складі паролі </a:t>
          </a:r>
          <a:endParaRPr lang="en-US"/>
        </a:p>
      </dgm:t>
    </dgm:pt>
    <dgm:pt modelId="{B09F9A47-ED80-4B51-8B2C-69853C4BE74D}" type="parTrans" cxnId="{7C279808-9B5D-4DF9-9B5F-CED64B57B15F}">
      <dgm:prSet/>
      <dgm:spPr/>
      <dgm:t>
        <a:bodyPr/>
        <a:lstStyle/>
        <a:p>
          <a:endParaRPr lang="en-US"/>
        </a:p>
      </dgm:t>
    </dgm:pt>
    <dgm:pt modelId="{67FB30C3-F3B6-4649-B656-076624AD65B7}" type="sibTrans" cxnId="{7C279808-9B5D-4DF9-9B5F-CED64B57B15F}">
      <dgm:prSet/>
      <dgm:spPr/>
      <dgm:t>
        <a:bodyPr/>
        <a:lstStyle/>
        <a:p>
          <a:endParaRPr lang="en-US"/>
        </a:p>
      </dgm:t>
    </dgm:pt>
    <dgm:pt modelId="{58788D78-81E6-41EC-85EE-7392AF62DE0B}">
      <dgm:prSet/>
      <dgm:spPr/>
      <dgm:t>
        <a:bodyPr/>
        <a:lstStyle/>
        <a:p>
          <a:r>
            <a:rPr lang="uk-UA" b="0" i="0"/>
            <a:t>Використовуйте багатофакторну аутентифікацію </a:t>
          </a:r>
          <a:endParaRPr lang="en-US"/>
        </a:p>
      </dgm:t>
    </dgm:pt>
    <dgm:pt modelId="{E9131339-B868-4827-852C-20AD0EFEB0ED}" type="parTrans" cxnId="{266E50D8-6F11-4683-BD81-0BF5D9809496}">
      <dgm:prSet/>
      <dgm:spPr/>
      <dgm:t>
        <a:bodyPr/>
        <a:lstStyle/>
        <a:p>
          <a:endParaRPr lang="en-US"/>
        </a:p>
      </dgm:t>
    </dgm:pt>
    <dgm:pt modelId="{961997AE-27E4-4A86-9F4A-868AEE004096}" type="sibTrans" cxnId="{266E50D8-6F11-4683-BD81-0BF5D9809496}">
      <dgm:prSet/>
      <dgm:spPr/>
      <dgm:t>
        <a:bodyPr/>
        <a:lstStyle/>
        <a:p>
          <a:endParaRPr lang="en-US"/>
        </a:p>
      </dgm:t>
    </dgm:pt>
    <dgm:pt modelId="{FB27E9B3-AB68-4591-81DB-6FB9AB08BA32}">
      <dgm:prSet/>
      <dgm:spPr/>
      <dgm:t>
        <a:bodyPr/>
        <a:lstStyle/>
        <a:p>
          <a:r>
            <a:rPr lang="uk-UA" b="0" i="0"/>
            <a:t>Потурбуйтеся про безпечне з’єднання у публічних </a:t>
          </a:r>
          <a:r>
            <a:rPr lang="en-US" b="0" i="0"/>
            <a:t>Wi-Fi </a:t>
          </a:r>
          <a:r>
            <a:rPr lang="uk-UA" b="0" i="0"/>
            <a:t>мережах Використовуйте та своєчасно оновлюйте антивірус </a:t>
          </a:r>
          <a:endParaRPr lang="en-US"/>
        </a:p>
      </dgm:t>
    </dgm:pt>
    <dgm:pt modelId="{57C1AF93-6370-4655-AAC3-A4296585160D}" type="parTrans" cxnId="{3C9E1842-7AF2-40D2-87C0-C782DDD71D64}">
      <dgm:prSet/>
      <dgm:spPr/>
      <dgm:t>
        <a:bodyPr/>
        <a:lstStyle/>
        <a:p>
          <a:endParaRPr lang="en-US"/>
        </a:p>
      </dgm:t>
    </dgm:pt>
    <dgm:pt modelId="{70F2C5EB-4835-4692-A8FD-20CB978A3786}" type="sibTrans" cxnId="{3C9E1842-7AF2-40D2-87C0-C782DDD71D64}">
      <dgm:prSet/>
      <dgm:spPr/>
      <dgm:t>
        <a:bodyPr/>
        <a:lstStyle/>
        <a:p>
          <a:endParaRPr lang="en-US"/>
        </a:p>
      </dgm:t>
    </dgm:pt>
    <dgm:pt modelId="{9678A324-5D64-4771-94FB-19A83D312CAC}">
      <dgm:prSet/>
      <dgm:spPr/>
      <dgm:t>
        <a:bodyPr/>
        <a:lstStyle/>
        <a:p>
          <a:r>
            <a:rPr lang="uk-UA" b="0" i="0"/>
            <a:t>Натискайте на посилання обережно </a:t>
          </a:r>
          <a:endParaRPr lang="en-US"/>
        </a:p>
      </dgm:t>
    </dgm:pt>
    <dgm:pt modelId="{46F10710-64EC-4013-9A03-7B9AF200FEF3}" type="parTrans" cxnId="{98C70E5C-BB93-4E5B-ACEC-338DEC8264D6}">
      <dgm:prSet/>
      <dgm:spPr/>
      <dgm:t>
        <a:bodyPr/>
        <a:lstStyle/>
        <a:p>
          <a:endParaRPr lang="en-US"/>
        </a:p>
      </dgm:t>
    </dgm:pt>
    <dgm:pt modelId="{5706BBFA-96FE-4245-93CF-02FE152751A1}" type="sibTrans" cxnId="{98C70E5C-BB93-4E5B-ACEC-338DEC8264D6}">
      <dgm:prSet/>
      <dgm:spPr/>
      <dgm:t>
        <a:bodyPr/>
        <a:lstStyle/>
        <a:p>
          <a:endParaRPr lang="en-US"/>
        </a:p>
      </dgm:t>
    </dgm:pt>
    <dgm:pt modelId="{67D84475-BF85-4559-9368-49AD0FA338F0}">
      <dgm:prSet/>
      <dgm:spPr/>
      <dgm:t>
        <a:bodyPr/>
        <a:lstStyle/>
        <a:p>
          <a:r>
            <a:rPr lang="uk-UA" b="0" i="0"/>
            <a:t>Захищайте свій мобільний телефон так, як і комп’ютер </a:t>
          </a:r>
          <a:endParaRPr lang="en-US"/>
        </a:p>
      </dgm:t>
    </dgm:pt>
    <dgm:pt modelId="{1CB49EB9-AC86-4B6B-ACD8-6D54175E03BA}" type="parTrans" cxnId="{E469518A-79EE-47C4-8A4A-A98380A7A9D7}">
      <dgm:prSet/>
      <dgm:spPr/>
      <dgm:t>
        <a:bodyPr/>
        <a:lstStyle/>
        <a:p>
          <a:endParaRPr lang="en-US"/>
        </a:p>
      </dgm:t>
    </dgm:pt>
    <dgm:pt modelId="{D04BD661-C132-4A92-8E7B-231ACE89D0AC}" type="sibTrans" cxnId="{E469518A-79EE-47C4-8A4A-A98380A7A9D7}">
      <dgm:prSet/>
      <dgm:spPr/>
      <dgm:t>
        <a:bodyPr/>
        <a:lstStyle/>
        <a:p>
          <a:endParaRPr lang="en-US"/>
        </a:p>
      </dgm:t>
    </dgm:pt>
    <dgm:pt modelId="{0AB30B8E-9863-4AE4-8A6B-CC5D8B8309DB}">
      <dgm:prSet/>
      <dgm:spPr/>
      <dgm:t>
        <a:bodyPr/>
        <a:lstStyle/>
        <a:p>
          <a:r>
            <a:rPr lang="uk-UA" b="0" i="0"/>
            <a:t>Будьте уважні при здійсненні платежів</a:t>
          </a:r>
          <a:endParaRPr lang="en-US"/>
        </a:p>
      </dgm:t>
    </dgm:pt>
    <dgm:pt modelId="{C66BFB00-33C9-43B0-A00E-E8E8A3144036}" type="parTrans" cxnId="{35C225C1-C655-41D7-B4E1-6D47B3142EC8}">
      <dgm:prSet/>
      <dgm:spPr/>
      <dgm:t>
        <a:bodyPr/>
        <a:lstStyle/>
        <a:p>
          <a:endParaRPr lang="en-US"/>
        </a:p>
      </dgm:t>
    </dgm:pt>
    <dgm:pt modelId="{0ABF2218-6909-4C84-8DD4-91DD302D3FA7}" type="sibTrans" cxnId="{35C225C1-C655-41D7-B4E1-6D47B3142EC8}">
      <dgm:prSet/>
      <dgm:spPr/>
      <dgm:t>
        <a:bodyPr/>
        <a:lstStyle/>
        <a:p>
          <a:endParaRPr lang="en-US"/>
        </a:p>
      </dgm:t>
    </dgm:pt>
    <dgm:pt modelId="{75802572-4045-4B2A-899D-A642B5F9E3BD}" type="pres">
      <dgm:prSet presAssocID="{21FD9EEC-4F3D-4309-AC5D-BAB63640D9DD}" presName="diagram" presStyleCnt="0">
        <dgm:presLayoutVars>
          <dgm:dir/>
          <dgm:resizeHandles val="exact"/>
        </dgm:presLayoutVars>
      </dgm:prSet>
      <dgm:spPr/>
    </dgm:pt>
    <dgm:pt modelId="{C2E4E106-1790-4DCB-821E-BD7901EA17A8}" type="pres">
      <dgm:prSet presAssocID="{2CBA8B28-E939-42C4-B732-4DFFA0FAB6B0}" presName="node" presStyleLbl="node1" presStyleIdx="0" presStyleCnt="6">
        <dgm:presLayoutVars>
          <dgm:bulletEnabled val="1"/>
        </dgm:presLayoutVars>
      </dgm:prSet>
      <dgm:spPr/>
    </dgm:pt>
    <dgm:pt modelId="{C0B938F5-AF9A-4591-9F57-D022397E3434}" type="pres">
      <dgm:prSet presAssocID="{67FB30C3-F3B6-4649-B656-076624AD65B7}" presName="sibTrans" presStyleCnt="0"/>
      <dgm:spPr/>
    </dgm:pt>
    <dgm:pt modelId="{AD4A7115-120E-4B2E-BBE6-20CDA1F0C427}" type="pres">
      <dgm:prSet presAssocID="{58788D78-81E6-41EC-85EE-7392AF62DE0B}" presName="node" presStyleLbl="node1" presStyleIdx="1" presStyleCnt="6">
        <dgm:presLayoutVars>
          <dgm:bulletEnabled val="1"/>
        </dgm:presLayoutVars>
      </dgm:prSet>
      <dgm:spPr/>
    </dgm:pt>
    <dgm:pt modelId="{E6DE3B69-13DD-4160-86EC-76B63EE688C7}" type="pres">
      <dgm:prSet presAssocID="{961997AE-27E4-4A86-9F4A-868AEE004096}" presName="sibTrans" presStyleCnt="0"/>
      <dgm:spPr/>
    </dgm:pt>
    <dgm:pt modelId="{0072A912-FC62-4026-ADAB-88FBE5DD9D4C}" type="pres">
      <dgm:prSet presAssocID="{FB27E9B3-AB68-4591-81DB-6FB9AB08BA32}" presName="node" presStyleLbl="node1" presStyleIdx="2" presStyleCnt="6">
        <dgm:presLayoutVars>
          <dgm:bulletEnabled val="1"/>
        </dgm:presLayoutVars>
      </dgm:prSet>
      <dgm:spPr/>
    </dgm:pt>
    <dgm:pt modelId="{F72C617B-DEF5-4A06-B17A-84D67DFE3200}" type="pres">
      <dgm:prSet presAssocID="{70F2C5EB-4835-4692-A8FD-20CB978A3786}" presName="sibTrans" presStyleCnt="0"/>
      <dgm:spPr/>
    </dgm:pt>
    <dgm:pt modelId="{F1316EA8-D03A-4D17-AB38-91C9B367CC45}" type="pres">
      <dgm:prSet presAssocID="{9678A324-5D64-4771-94FB-19A83D312CAC}" presName="node" presStyleLbl="node1" presStyleIdx="3" presStyleCnt="6">
        <dgm:presLayoutVars>
          <dgm:bulletEnabled val="1"/>
        </dgm:presLayoutVars>
      </dgm:prSet>
      <dgm:spPr/>
    </dgm:pt>
    <dgm:pt modelId="{6FA0B5EC-AAC2-43E8-9B17-C784DB45E10B}" type="pres">
      <dgm:prSet presAssocID="{5706BBFA-96FE-4245-93CF-02FE152751A1}" presName="sibTrans" presStyleCnt="0"/>
      <dgm:spPr/>
    </dgm:pt>
    <dgm:pt modelId="{85EF73F1-2AB5-426B-A56F-91FCEE721F4C}" type="pres">
      <dgm:prSet presAssocID="{67D84475-BF85-4559-9368-49AD0FA338F0}" presName="node" presStyleLbl="node1" presStyleIdx="4" presStyleCnt="6">
        <dgm:presLayoutVars>
          <dgm:bulletEnabled val="1"/>
        </dgm:presLayoutVars>
      </dgm:prSet>
      <dgm:spPr/>
    </dgm:pt>
    <dgm:pt modelId="{2BA6B00C-0CC5-4E8F-AC54-5A19C75A17D7}" type="pres">
      <dgm:prSet presAssocID="{D04BD661-C132-4A92-8E7B-231ACE89D0AC}" presName="sibTrans" presStyleCnt="0"/>
      <dgm:spPr/>
    </dgm:pt>
    <dgm:pt modelId="{B51229A4-B090-4E60-AA0B-F2D5205914C3}" type="pres">
      <dgm:prSet presAssocID="{0AB30B8E-9863-4AE4-8A6B-CC5D8B8309DB}" presName="node" presStyleLbl="node1" presStyleIdx="5" presStyleCnt="6">
        <dgm:presLayoutVars>
          <dgm:bulletEnabled val="1"/>
        </dgm:presLayoutVars>
      </dgm:prSet>
      <dgm:spPr/>
    </dgm:pt>
  </dgm:ptLst>
  <dgm:cxnLst>
    <dgm:cxn modelId="{7C279808-9B5D-4DF9-9B5F-CED64B57B15F}" srcId="{21FD9EEC-4F3D-4309-AC5D-BAB63640D9DD}" destId="{2CBA8B28-E939-42C4-B732-4DFFA0FAB6B0}" srcOrd="0" destOrd="0" parTransId="{B09F9A47-ED80-4B51-8B2C-69853C4BE74D}" sibTransId="{67FB30C3-F3B6-4649-B656-076624AD65B7}"/>
    <dgm:cxn modelId="{98C70E5C-BB93-4E5B-ACEC-338DEC8264D6}" srcId="{21FD9EEC-4F3D-4309-AC5D-BAB63640D9DD}" destId="{9678A324-5D64-4771-94FB-19A83D312CAC}" srcOrd="3" destOrd="0" parTransId="{46F10710-64EC-4013-9A03-7B9AF200FEF3}" sibTransId="{5706BBFA-96FE-4245-93CF-02FE152751A1}"/>
    <dgm:cxn modelId="{3C9E1842-7AF2-40D2-87C0-C782DDD71D64}" srcId="{21FD9EEC-4F3D-4309-AC5D-BAB63640D9DD}" destId="{FB27E9B3-AB68-4591-81DB-6FB9AB08BA32}" srcOrd="2" destOrd="0" parTransId="{57C1AF93-6370-4655-AAC3-A4296585160D}" sibTransId="{70F2C5EB-4835-4692-A8FD-20CB978A3786}"/>
    <dgm:cxn modelId="{B5C2766E-30ED-43CA-A41A-37B60F1D31F3}" type="presOf" srcId="{0AB30B8E-9863-4AE4-8A6B-CC5D8B8309DB}" destId="{B51229A4-B090-4E60-AA0B-F2D5205914C3}" srcOrd="0" destOrd="0" presId="urn:microsoft.com/office/officeart/2005/8/layout/default"/>
    <dgm:cxn modelId="{0FB03B56-02A8-4EBF-BB3B-35B9DBB8108F}" type="presOf" srcId="{FB27E9B3-AB68-4591-81DB-6FB9AB08BA32}" destId="{0072A912-FC62-4026-ADAB-88FBE5DD9D4C}" srcOrd="0" destOrd="0" presId="urn:microsoft.com/office/officeart/2005/8/layout/default"/>
    <dgm:cxn modelId="{4A1A2C59-FD85-4034-A61C-9D09FE205589}" type="presOf" srcId="{21FD9EEC-4F3D-4309-AC5D-BAB63640D9DD}" destId="{75802572-4045-4B2A-899D-A642B5F9E3BD}" srcOrd="0" destOrd="0" presId="urn:microsoft.com/office/officeart/2005/8/layout/default"/>
    <dgm:cxn modelId="{E469518A-79EE-47C4-8A4A-A98380A7A9D7}" srcId="{21FD9EEC-4F3D-4309-AC5D-BAB63640D9DD}" destId="{67D84475-BF85-4559-9368-49AD0FA338F0}" srcOrd="4" destOrd="0" parTransId="{1CB49EB9-AC86-4B6B-ACD8-6D54175E03BA}" sibTransId="{D04BD661-C132-4A92-8E7B-231ACE89D0AC}"/>
    <dgm:cxn modelId="{0532CA95-10BA-4644-AA30-6B969C1C9718}" type="presOf" srcId="{9678A324-5D64-4771-94FB-19A83D312CAC}" destId="{F1316EA8-D03A-4D17-AB38-91C9B367CC45}" srcOrd="0" destOrd="0" presId="urn:microsoft.com/office/officeart/2005/8/layout/default"/>
    <dgm:cxn modelId="{5C9714A0-249E-4168-95B9-F97FB1D8CFC4}" type="presOf" srcId="{2CBA8B28-E939-42C4-B732-4DFFA0FAB6B0}" destId="{C2E4E106-1790-4DCB-821E-BD7901EA17A8}" srcOrd="0" destOrd="0" presId="urn:microsoft.com/office/officeart/2005/8/layout/default"/>
    <dgm:cxn modelId="{243B42AA-8AE5-4FF3-AFCA-803BD4764E1C}" type="presOf" srcId="{67D84475-BF85-4559-9368-49AD0FA338F0}" destId="{85EF73F1-2AB5-426B-A56F-91FCEE721F4C}" srcOrd="0" destOrd="0" presId="urn:microsoft.com/office/officeart/2005/8/layout/default"/>
    <dgm:cxn modelId="{9BD7EEB1-E453-4CE8-B373-4932A5BE1E50}" type="presOf" srcId="{58788D78-81E6-41EC-85EE-7392AF62DE0B}" destId="{AD4A7115-120E-4B2E-BBE6-20CDA1F0C427}" srcOrd="0" destOrd="0" presId="urn:microsoft.com/office/officeart/2005/8/layout/default"/>
    <dgm:cxn modelId="{35C225C1-C655-41D7-B4E1-6D47B3142EC8}" srcId="{21FD9EEC-4F3D-4309-AC5D-BAB63640D9DD}" destId="{0AB30B8E-9863-4AE4-8A6B-CC5D8B8309DB}" srcOrd="5" destOrd="0" parTransId="{C66BFB00-33C9-43B0-A00E-E8E8A3144036}" sibTransId="{0ABF2218-6909-4C84-8DD4-91DD302D3FA7}"/>
    <dgm:cxn modelId="{266E50D8-6F11-4683-BD81-0BF5D9809496}" srcId="{21FD9EEC-4F3D-4309-AC5D-BAB63640D9DD}" destId="{58788D78-81E6-41EC-85EE-7392AF62DE0B}" srcOrd="1" destOrd="0" parTransId="{E9131339-B868-4827-852C-20AD0EFEB0ED}" sibTransId="{961997AE-27E4-4A86-9F4A-868AEE004096}"/>
    <dgm:cxn modelId="{D55F75C5-F152-4072-8F49-ED6148DAD83E}" type="presParOf" srcId="{75802572-4045-4B2A-899D-A642B5F9E3BD}" destId="{C2E4E106-1790-4DCB-821E-BD7901EA17A8}" srcOrd="0" destOrd="0" presId="urn:microsoft.com/office/officeart/2005/8/layout/default"/>
    <dgm:cxn modelId="{6B6F017F-FC9E-48B5-9AB7-D03AC777C7D9}" type="presParOf" srcId="{75802572-4045-4B2A-899D-A642B5F9E3BD}" destId="{C0B938F5-AF9A-4591-9F57-D022397E3434}" srcOrd="1" destOrd="0" presId="urn:microsoft.com/office/officeart/2005/8/layout/default"/>
    <dgm:cxn modelId="{AB9D2619-482B-461D-BC2F-604ACFEA1F98}" type="presParOf" srcId="{75802572-4045-4B2A-899D-A642B5F9E3BD}" destId="{AD4A7115-120E-4B2E-BBE6-20CDA1F0C427}" srcOrd="2" destOrd="0" presId="urn:microsoft.com/office/officeart/2005/8/layout/default"/>
    <dgm:cxn modelId="{9DB8175A-18B0-471E-9A56-2A8DFDAC2E02}" type="presParOf" srcId="{75802572-4045-4B2A-899D-A642B5F9E3BD}" destId="{E6DE3B69-13DD-4160-86EC-76B63EE688C7}" srcOrd="3" destOrd="0" presId="urn:microsoft.com/office/officeart/2005/8/layout/default"/>
    <dgm:cxn modelId="{7E77FA93-B0CA-4402-A101-3CE38FFAC349}" type="presParOf" srcId="{75802572-4045-4B2A-899D-A642B5F9E3BD}" destId="{0072A912-FC62-4026-ADAB-88FBE5DD9D4C}" srcOrd="4" destOrd="0" presId="urn:microsoft.com/office/officeart/2005/8/layout/default"/>
    <dgm:cxn modelId="{8CCA3BBA-F8AB-4460-B25E-6A88F92BBF1D}" type="presParOf" srcId="{75802572-4045-4B2A-899D-A642B5F9E3BD}" destId="{F72C617B-DEF5-4A06-B17A-84D67DFE3200}" srcOrd="5" destOrd="0" presId="urn:microsoft.com/office/officeart/2005/8/layout/default"/>
    <dgm:cxn modelId="{0344E552-C948-403A-BF53-4FC3439518DD}" type="presParOf" srcId="{75802572-4045-4B2A-899D-A642B5F9E3BD}" destId="{F1316EA8-D03A-4D17-AB38-91C9B367CC45}" srcOrd="6" destOrd="0" presId="urn:microsoft.com/office/officeart/2005/8/layout/default"/>
    <dgm:cxn modelId="{56494D86-7670-4D51-9D02-57F06BF64E3F}" type="presParOf" srcId="{75802572-4045-4B2A-899D-A642B5F9E3BD}" destId="{6FA0B5EC-AAC2-43E8-9B17-C784DB45E10B}" srcOrd="7" destOrd="0" presId="urn:microsoft.com/office/officeart/2005/8/layout/default"/>
    <dgm:cxn modelId="{88C249E8-B003-4C33-B46D-8EE679A5E054}" type="presParOf" srcId="{75802572-4045-4B2A-899D-A642B5F9E3BD}" destId="{85EF73F1-2AB5-426B-A56F-91FCEE721F4C}" srcOrd="8" destOrd="0" presId="urn:microsoft.com/office/officeart/2005/8/layout/default"/>
    <dgm:cxn modelId="{A6D867BE-577B-4485-8F03-F38698B88775}" type="presParOf" srcId="{75802572-4045-4B2A-899D-A642B5F9E3BD}" destId="{2BA6B00C-0CC5-4E8F-AC54-5A19C75A17D7}" srcOrd="9" destOrd="0" presId="urn:microsoft.com/office/officeart/2005/8/layout/default"/>
    <dgm:cxn modelId="{88A4A4A1-0088-4A33-B705-332B4D193CF1}" type="presParOf" srcId="{75802572-4045-4B2A-899D-A642B5F9E3BD}" destId="{B51229A4-B090-4E60-AA0B-F2D5205914C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2853A8-3072-466D-B229-0E6E539A929E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FF2B744-BF3C-47E6-9578-2F2B0569A41C}">
      <dgm:prSet/>
      <dgm:spPr/>
      <dgm:t>
        <a:bodyPr/>
        <a:lstStyle/>
        <a:p>
          <a:r>
            <a:rPr lang="uk-UA" b="0" i="0" baseline="0"/>
            <a:t>Існує різноманіття носіїв інформації, кожен з яких має свої особливості та застосування.</a:t>
          </a:r>
          <a:endParaRPr lang="en-US"/>
        </a:p>
      </dgm:t>
    </dgm:pt>
    <dgm:pt modelId="{816D9755-7BF6-47D9-918D-AAEE5B1A753B}" type="parTrans" cxnId="{976FD4D8-2277-47F0-B586-9B45505678AD}">
      <dgm:prSet/>
      <dgm:spPr/>
      <dgm:t>
        <a:bodyPr/>
        <a:lstStyle/>
        <a:p>
          <a:endParaRPr lang="en-US"/>
        </a:p>
      </dgm:t>
    </dgm:pt>
    <dgm:pt modelId="{34BC52F7-A59F-4E89-AAE7-83365F78DDD7}" type="sibTrans" cxnId="{976FD4D8-2277-47F0-B586-9B45505678AD}">
      <dgm:prSet phldrT="01"/>
      <dgm:spPr/>
      <dgm:t>
        <a:bodyPr/>
        <a:lstStyle/>
        <a:p>
          <a:r>
            <a:rPr lang="en-US"/>
            <a:t>01</a:t>
          </a:r>
        </a:p>
      </dgm:t>
    </dgm:pt>
    <dgm:pt modelId="{3B670F67-FF4C-484F-BDE8-448102EBCFDC}">
      <dgm:prSet/>
      <dgm:spPr/>
      <dgm:t>
        <a:bodyPr/>
        <a:lstStyle/>
        <a:p>
          <a:r>
            <a:rPr lang="uk-UA" b="0" i="0" baseline="0"/>
            <a:t>Правильне налагодження та обслуговування носіїв забезпечує їх довговічність та ефективність роботи.</a:t>
          </a:r>
          <a:endParaRPr lang="en-US"/>
        </a:p>
      </dgm:t>
    </dgm:pt>
    <dgm:pt modelId="{5B0A2FD0-12E2-45AF-844E-CF52C9EEBA75}" type="parTrans" cxnId="{5C228132-A013-46F5-9226-1FA96E7A3DEF}">
      <dgm:prSet/>
      <dgm:spPr/>
      <dgm:t>
        <a:bodyPr/>
        <a:lstStyle/>
        <a:p>
          <a:endParaRPr lang="en-US"/>
        </a:p>
      </dgm:t>
    </dgm:pt>
    <dgm:pt modelId="{A80BD188-933A-4F6D-A776-ECE65C08A37D}" type="sibTrans" cxnId="{5C228132-A013-46F5-9226-1FA96E7A3DEF}">
      <dgm:prSet phldrT="02"/>
      <dgm:spPr/>
      <dgm:t>
        <a:bodyPr/>
        <a:lstStyle/>
        <a:p>
          <a:r>
            <a:rPr lang="en-US"/>
            <a:t>02</a:t>
          </a:r>
        </a:p>
      </dgm:t>
    </dgm:pt>
    <dgm:pt modelId="{1AD563DA-E7D9-42B7-845F-C41D7CAA173B}">
      <dgm:prSet/>
      <dgm:spPr/>
      <dgm:t>
        <a:bodyPr/>
        <a:lstStyle/>
        <a:p>
          <a:r>
            <a:rPr lang="uk-UA" b="0" i="0" baseline="0"/>
            <a:t>Захист даних на носіях є критично важливим для запобігання втраті інформації та несанкціонованому доступу. </a:t>
          </a:r>
          <a:endParaRPr lang="en-US"/>
        </a:p>
      </dgm:t>
    </dgm:pt>
    <dgm:pt modelId="{3EA793B8-DCA1-473C-922D-8CECF622F272}" type="parTrans" cxnId="{4276C00F-38D6-4F49-99EE-2411EA82A048}">
      <dgm:prSet/>
      <dgm:spPr/>
      <dgm:t>
        <a:bodyPr/>
        <a:lstStyle/>
        <a:p>
          <a:endParaRPr lang="en-US"/>
        </a:p>
      </dgm:t>
    </dgm:pt>
    <dgm:pt modelId="{477C4918-6E95-487C-9327-AB65D820B276}" type="sibTrans" cxnId="{4276C00F-38D6-4F49-99EE-2411EA82A048}">
      <dgm:prSet phldrT="03"/>
      <dgm:spPr/>
      <dgm:t>
        <a:bodyPr/>
        <a:lstStyle/>
        <a:p>
          <a:r>
            <a:rPr lang="en-US"/>
            <a:t>03</a:t>
          </a:r>
        </a:p>
      </dgm:t>
    </dgm:pt>
    <dgm:pt modelId="{222A8375-B3A7-4AEC-99FB-5E5921D2F389}" type="pres">
      <dgm:prSet presAssocID="{642853A8-3072-466D-B229-0E6E539A929E}" presName="Name0" presStyleCnt="0">
        <dgm:presLayoutVars>
          <dgm:animLvl val="lvl"/>
          <dgm:resizeHandles val="exact"/>
        </dgm:presLayoutVars>
      </dgm:prSet>
      <dgm:spPr/>
    </dgm:pt>
    <dgm:pt modelId="{64A8EEC3-7F1C-4C46-B31F-21A996C3F099}" type="pres">
      <dgm:prSet presAssocID="{BFF2B744-BF3C-47E6-9578-2F2B0569A41C}" presName="compositeNode" presStyleCnt="0">
        <dgm:presLayoutVars>
          <dgm:bulletEnabled val="1"/>
        </dgm:presLayoutVars>
      </dgm:prSet>
      <dgm:spPr/>
    </dgm:pt>
    <dgm:pt modelId="{FEC1B427-4AFB-4F4A-9A2F-FA1ABEBDFBA6}" type="pres">
      <dgm:prSet presAssocID="{BFF2B744-BF3C-47E6-9578-2F2B0569A41C}" presName="bgRect" presStyleLbl="alignNode1" presStyleIdx="0" presStyleCnt="3"/>
      <dgm:spPr/>
    </dgm:pt>
    <dgm:pt modelId="{97E212AC-D562-4914-BA63-C704F44DF1B8}" type="pres">
      <dgm:prSet presAssocID="{34BC52F7-A59F-4E89-AAE7-83365F78DDD7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04873237-063D-4099-8BC9-626CD0F71B97}" type="pres">
      <dgm:prSet presAssocID="{BFF2B744-BF3C-47E6-9578-2F2B0569A41C}" presName="nodeRect" presStyleLbl="alignNode1" presStyleIdx="0" presStyleCnt="3">
        <dgm:presLayoutVars>
          <dgm:bulletEnabled val="1"/>
        </dgm:presLayoutVars>
      </dgm:prSet>
      <dgm:spPr/>
    </dgm:pt>
    <dgm:pt modelId="{09CAD38C-8A38-4D30-A35E-001D69D5D999}" type="pres">
      <dgm:prSet presAssocID="{34BC52F7-A59F-4E89-AAE7-83365F78DDD7}" presName="sibTrans" presStyleCnt="0"/>
      <dgm:spPr/>
    </dgm:pt>
    <dgm:pt modelId="{EE241FB8-6211-4768-8F97-AD46C7E167D8}" type="pres">
      <dgm:prSet presAssocID="{3B670F67-FF4C-484F-BDE8-448102EBCFDC}" presName="compositeNode" presStyleCnt="0">
        <dgm:presLayoutVars>
          <dgm:bulletEnabled val="1"/>
        </dgm:presLayoutVars>
      </dgm:prSet>
      <dgm:spPr/>
    </dgm:pt>
    <dgm:pt modelId="{77E99FA8-E3C1-42C7-934E-74B85D9278B3}" type="pres">
      <dgm:prSet presAssocID="{3B670F67-FF4C-484F-BDE8-448102EBCFDC}" presName="bgRect" presStyleLbl="alignNode1" presStyleIdx="1" presStyleCnt="3"/>
      <dgm:spPr/>
    </dgm:pt>
    <dgm:pt modelId="{C024F6D4-8900-49A4-B3F7-4832CB4C6257}" type="pres">
      <dgm:prSet presAssocID="{A80BD188-933A-4F6D-A776-ECE65C08A37D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DF33A219-A61F-465A-A17C-254D3064CB85}" type="pres">
      <dgm:prSet presAssocID="{3B670F67-FF4C-484F-BDE8-448102EBCFDC}" presName="nodeRect" presStyleLbl="alignNode1" presStyleIdx="1" presStyleCnt="3">
        <dgm:presLayoutVars>
          <dgm:bulletEnabled val="1"/>
        </dgm:presLayoutVars>
      </dgm:prSet>
      <dgm:spPr/>
    </dgm:pt>
    <dgm:pt modelId="{C029D65C-2CDF-4C18-B8D3-9EC79CF392C5}" type="pres">
      <dgm:prSet presAssocID="{A80BD188-933A-4F6D-A776-ECE65C08A37D}" presName="sibTrans" presStyleCnt="0"/>
      <dgm:spPr/>
    </dgm:pt>
    <dgm:pt modelId="{75F14929-0070-4AFC-AC36-FAF5044BEDEC}" type="pres">
      <dgm:prSet presAssocID="{1AD563DA-E7D9-42B7-845F-C41D7CAA173B}" presName="compositeNode" presStyleCnt="0">
        <dgm:presLayoutVars>
          <dgm:bulletEnabled val="1"/>
        </dgm:presLayoutVars>
      </dgm:prSet>
      <dgm:spPr/>
    </dgm:pt>
    <dgm:pt modelId="{61EA8748-0D06-4351-BE7E-DE67F5AA01A0}" type="pres">
      <dgm:prSet presAssocID="{1AD563DA-E7D9-42B7-845F-C41D7CAA173B}" presName="bgRect" presStyleLbl="alignNode1" presStyleIdx="2" presStyleCnt="3"/>
      <dgm:spPr/>
    </dgm:pt>
    <dgm:pt modelId="{2D11FAFA-0E94-46C9-98DD-7423A01A397B}" type="pres">
      <dgm:prSet presAssocID="{477C4918-6E95-487C-9327-AB65D820B276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F6B658C1-212F-48C8-8EF5-F467D1548410}" type="pres">
      <dgm:prSet presAssocID="{1AD563DA-E7D9-42B7-845F-C41D7CAA173B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06E7A908-C0DD-4DD2-9708-86D6F0DF7F5B}" type="presOf" srcId="{BFF2B744-BF3C-47E6-9578-2F2B0569A41C}" destId="{04873237-063D-4099-8BC9-626CD0F71B97}" srcOrd="1" destOrd="0" presId="urn:microsoft.com/office/officeart/2016/7/layout/LinearBlockProcessNumbered"/>
    <dgm:cxn modelId="{4276C00F-38D6-4F49-99EE-2411EA82A048}" srcId="{642853A8-3072-466D-B229-0E6E539A929E}" destId="{1AD563DA-E7D9-42B7-845F-C41D7CAA173B}" srcOrd="2" destOrd="0" parTransId="{3EA793B8-DCA1-473C-922D-8CECF622F272}" sibTransId="{477C4918-6E95-487C-9327-AB65D820B276}"/>
    <dgm:cxn modelId="{F0416C22-BF7B-4084-979D-B1C43D9FA316}" type="presOf" srcId="{A80BD188-933A-4F6D-A776-ECE65C08A37D}" destId="{C024F6D4-8900-49A4-B3F7-4832CB4C6257}" srcOrd="0" destOrd="0" presId="urn:microsoft.com/office/officeart/2016/7/layout/LinearBlockProcessNumbered"/>
    <dgm:cxn modelId="{D6B8112E-7501-492F-B619-F64BD9E0D169}" type="presOf" srcId="{1AD563DA-E7D9-42B7-845F-C41D7CAA173B}" destId="{F6B658C1-212F-48C8-8EF5-F467D1548410}" srcOrd="1" destOrd="0" presId="urn:microsoft.com/office/officeart/2016/7/layout/LinearBlockProcessNumbered"/>
    <dgm:cxn modelId="{C760A02E-39E2-4AAB-86F1-02682B02026E}" type="presOf" srcId="{BFF2B744-BF3C-47E6-9578-2F2B0569A41C}" destId="{FEC1B427-4AFB-4F4A-9A2F-FA1ABEBDFBA6}" srcOrd="0" destOrd="0" presId="urn:microsoft.com/office/officeart/2016/7/layout/LinearBlockProcessNumbered"/>
    <dgm:cxn modelId="{5C228132-A013-46F5-9226-1FA96E7A3DEF}" srcId="{642853A8-3072-466D-B229-0E6E539A929E}" destId="{3B670F67-FF4C-484F-BDE8-448102EBCFDC}" srcOrd="1" destOrd="0" parTransId="{5B0A2FD0-12E2-45AF-844E-CF52C9EEBA75}" sibTransId="{A80BD188-933A-4F6D-A776-ECE65C08A37D}"/>
    <dgm:cxn modelId="{9703225D-E1FE-42BF-B4ED-83A866F86FE7}" type="presOf" srcId="{642853A8-3072-466D-B229-0E6E539A929E}" destId="{222A8375-B3A7-4AEC-99FB-5E5921D2F389}" srcOrd="0" destOrd="0" presId="urn:microsoft.com/office/officeart/2016/7/layout/LinearBlockProcessNumbered"/>
    <dgm:cxn modelId="{6DB7CA8A-813B-4315-8795-8AD128092037}" type="presOf" srcId="{1AD563DA-E7D9-42B7-845F-C41D7CAA173B}" destId="{61EA8748-0D06-4351-BE7E-DE67F5AA01A0}" srcOrd="0" destOrd="0" presId="urn:microsoft.com/office/officeart/2016/7/layout/LinearBlockProcessNumbered"/>
    <dgm:cxn modelId="{3E64D6C4-BD90-4457-B6F8-A749582F9CDB}" type="presOf" srcId="{477C4918-6E95-487C-9327-AB65D820B276}" destId="{2D11FAFA-0E94-46C9-98DD-7423A01A397B}" srcOrd="0" destOrd="0" presId="urn:microsoft.com/office/officeart/2016/7/layout/LinearBlockProcessNumbered"/>
    <dgm:cxn modelId="{976FD4D8-2277-47F0-B586-9B45505678AD}" srcId="{642853A8-3072-466D-B229-0E6E539A929E}" destId="{BFF2B744-BF3C-47E6-9578-2F2B0569A41C}" srcOrd="0" destOrd="0" parTransId="{816D9755-7BF6-47D9-918D-AAEE5B1A753B}" sibTransId="{34BC52F7-A59F-4E89-AAE7-83365F78DDD7}"/>
    <dgm:cxn modelId="{18E47FDC-EC69-48EA-AE51-C600BAC8A18D}" type="presOf" srcId="{3B670F67-FF4C-484F-BDE8-448102EBCFDC}" destId="{77E99FA8-E3C1-42C7-934E-74B85D9278B3}" srcOrd="0" destOrd="0" presId="urn:microsoft.com/office/officeart/2016/7/layout/LinearBlockProcessNumbered"/>
    <dgm:cxn modelId="{99AEAFE5-B6AE-45FC-BCCD-E6DA0D11A2FA}" type="presOf" srcId="{3B670F67-FF4C-484F-BDE8-448102EBCFDC}" destId="{DF33A219-A61F-465A-A17C-254D3064CB85}" srcOrd="1" destOrd="0" presId="urn:microsoft.com/office/officeart/2016/7/layout/LinearBlockProcessNumbered"/>
    <dgm:cxn modelId="{BB76AAED-1800-4706-B630-0C3E09E1AEFE}" type="presOf" srcId="{34BC52F7-A59F-4E89-AAE7-83365F78DDD7}" destId="{97E212AC-D562-4914-BA63-C704F44DF1B8}" srcOrd="0" destOrd="0" presId="urn:microsoft.com/office/officeart/2016/7/layout/LinearBlockProcessNumbered"/>
    <dgm:cxn modelId="{CF0E3DF8-21C2-45D7-9F24-74EA327C1D44}" type="presParOf" srcId="{222A8375-B3A7-4AEC-99FB-5E5921D2F389}" destId="{64A8EEC3-7F1C-4C46-B31F-21A996C3F099}" srcOrd="0" destOrd="0" presId="urn:microsoft.com/office/officeart/2016/7/layout/LinearBlockProcessNumbered"/>
    <dgm:cxn modelId="{C5CF18C5-914C-4D11-9FCA-8ABFA15F21F8}" type="presParOf" srcId="{64A8EEC3-7F1C-4C46-B31F-21A996C3F099}" destId="{FEC1B427-4AFB-4F4A-9A2F-FA1ABEBDFBA6}" srcOrd="0" destOrd="0" presId="urn:microsoft.com/office/officeart/2016/7/layout/LinearBlockProcessNumbered"/>
    <dgm:cxn modelId="{E77EC6DA-32FB-4A35-B82A-DAC28A502521}" type="presParOf" srcId="{64A8EEC3-7F1C-4C46-B31F-21A996C3F099}" destId="{97E212AC-D562-4914-BA63-C704F44DF1B8}" srcOrd="1" destOrd="0" presId="urn:microsoft.com/office/officeart/2016/7/layout/LinearBlockProcessNumbered"/>
    <dgm:cxn modelId="{6BBFC71A-129A-4E88-A1A4-A197AA8AFA4C}" type="presParOf" srcId="{64A8EEC3-7F1C-4C46-B31F-21A996C3F099}" destId="{04873237-063D-4099-8BC9-626CD0F71B97}" srcOrd="2" destOrd="0" presId="urn:microsoft.com/office/officeart/2016/7/layout/LinearBlockProcessNumbered"/>
    <dgm:cxn modelId="{7E628164-BC83-446D-9773-5E7DCA783F91}" type="presParOf" srcId="{222A8375-B3A7-4AEC-99FB-5E5921D2F389}" destId="{09CAD38C-8A38-4D30-A35E-001D69D5D999}" srcOrd="1" destOrd="0" presId="urn:microsoft.com/office/officeart/2016/7/layout/LinearBlockProcessNumbered"/>
    <dgm:cxn modelId="{18E855B9-FCD9-4964-A14E-FD360A1B0847}" type="presParOf" srcId="{222A8375-B3A7-4AEC-99FB-5E5921D2F389}" destId="{EE241FB8-6211-4768-8F97-AD46C7E167D8}" srcOrd="2" destOrd="0" presId="urn:microsoft.com/office/officeart/2016/7/layout/LinearBlockProcessNumbered"/>
    <dgm:cxn modelId="{5C64FE7C-14D3-47CD-9F9E-CBA3D120B030}" type="presParOf" srcId="{EE241FB8-6211-4768-8F97-AD46C7E167D8}" destId="{77E99FA8-E3C1-42C7-934E-74B85D9278B3}" srcOrd="0" destOrd="0" presId="urn:microsoft.com/office/officeart/2016/7/layout/LinearBlockProcessNumbered"/>
    <dgm:cxn modelId="{01385A62-721F-42B8-93CA-84447E1F3224}" type="presParOf" srcId="{EE241FB8-6211-4768-8F97-AD46C7E167D8}" destId="{C024F6D4-8900-49A4-B3F7-4832CB4C6257}" srcOrd="1" destOrd="0" presId="urn:microsoft.com/office/officeart/2016/7/layout/LinearBlockProcessNumbered"/>
    <dgm:cxn modelId="{9BA6C438-7258-40D4-BAF1-222A8ECD4BA2}" type="presParOf" srcId="{EE241FB8-6211-4768-8F97-AD46C7E167D8}" destId="{DF33A219-A61F-465A-A17C-254D3064CB85}" srcOrd="2" destOrd="0" presId="urn:microsoft.com/office/officeart/2016/7/layout/LinearBlockProcessNumbered"/>
    <dgm:cxn modelId="{1168D5B8-CB55-4126-8174-AB9571F1E45D}" type="presParOf" srcId="{222A8375-B3A7-4AEC-99FB-5E5921D2F389}" destId="{C029D65C-2CDF-4C18-B8D3-9EC79CF392C5}" srcOrd="3" destOrd="0" presId="urn:microsoft.com/office/officeart/2016/7/layout/LinearBlockProcessNumbered"/>
    <dgm:cxn modelId="{3C571657-3895-4B0D-A39B-0FDA5696F144}" type="presParOf" srcId="{222A8375-B3A7-4AEC-99FB-5E5921D2F389}" destId="{75F14929-0070-4AFC-AC36-FAF5044BEDEC}" srcOrd="4" destOrd="0" presId="urn:microsoft.com/office/officeart/2016/7/layout/LinearBlockProcessNumbered"/>
    <dgm:cxn modelId="{A900A4E2-9724-4C5B-A39A-219F76E2BDBE}" type="presParOf" srcId="{75F14929-0070-4AFC-AC36-FAF5044BEDEC}" destId="{61EA8748-0D06-4351-BE7E-DE67F5AA01A0}" srcOrd="0" destOrd="0" presId="urn:microsoft.com/office/officeart/2016/7/layout/LinearBlockProcessNumbered"/>
    <dgm:cxn modelId="{44DDDFC1-D105-49C0-B665-3704EBCD3300}" type="presParOf" srcId="{75F14929-0070-4AFC-AC36-FAF5044BEDEC}" destId="{2D11FAFA-0E94-46C9-98DD-7423A01A397B}" srcOrd="1" destOrd="0" presId="urn:microsoft.com/office/officeart/2016/7/layout/LinearBlockProcessNumbered"/>
    <dgm:cxn modelId="{4154E953-C573-4E83-A4CB-3CBC66999203}" type="presParOf" srcId="{75F14929-0070-4AFC-AC36-FAF5044BEDEC}" destId="{F6B658C1-212F-48C8-8EF5-F467D1548410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6E8E11-E5F8-40AB-8CFB-61BB793659E5}">
      <dsp:nvSpPr>
        <dsp:cNvPr id="0" name=""/>
        <dsp:cNvSpPr/>
      </dsp:nvSpPr>
      <dsp:spPr>
        <a:xfrm>
          <a:off x="0" y="0"/>
          <a:ext cx="5606749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 dirty="0"/>
            <a:t>За промовчанням </a:t>
          </a:r>
          <a:r>
            <a:rPr lang="en-US" sz="1200" kern="1200" dirty="0"/>
            <a:t>Windows </a:t>
          </a:r>
          <a:r>
            <a:rPr lang="uk-UA" sz="1200" kern="1200" dirty="0"/>
            <a:t>автоматично оптимізує диски щотижня. Але якщо ви хочете змінити цей розклад, щоб він був більш менш частим, ви можете. Ось як це зробити.</a:t>
          </a:r>
          <a:endParaRPr lang="en-US" sz="1200" kern="1200" dirty="0"/>
        </a:p>
      </dsp:txBody>
      <dsp:txXfrm>
        <a:off x="42151" y="42151"/>
        <a:ext cx="5522447" cy="779158"/>
      </dsp:txXfrm>
    </dsp:sp>
    <dsp:sp modelId="{8411BB39-B33D-435F-8FFD-893613BCC926}">
      <dsp:nvSpPr>
        <dsp:cNvPr id="0" name=""/>
        <dsp:cNvSpPr/>
      </dsp:nvSpPr>
      <dsp:spPr>
        <a:xfrm>
          <a:off x="0" y="932407"/>
          <a:ext cx="5606749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/>
            <a:t>Виберіть панель пошукуна панелі завдань та введіть </a:t>
          </a:r>
          <a:r>
            <a:rPr lang="en-US" sz="1200" kern="1200"/>
            <a:t>defrag.</a:t>
          </a:r>
        </a:p>
      </dsp:txBody>
      <dsp:txXfrm>
        <a:off x="42151" y="974558"/>
        <a:ext cx="5522447" cy="779158"/>
      </dsp:txXfrm>
    </dsp:sp>
    <dsp:sp modelId="{B72D2F5D-9DF1-4768-8104-AA0865300497}">
      <dsp:nvSpPr>
        <dsp:cNvPr id="0" name=""/>
        <dsp:cNvSpPr/>
      </dsp:nvSpPr>
      <dsp:spPr>
        <a:xfrm>
          <a:off x="0" y="1830427"/>
          <a:ext cx="5606749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/>
            <a:t>Виберіть Дефрагментація та Оптимізація дисків у списку результатів.</a:t>
          </a:r>
          <a:endParaRPr lang="en-US" sz="1200" kern="1200"/>
        </a:p>
      </dsp:txBody>
      <dsp:txXfrm>
        <a:off x="42151" y="1872578"/>
        <a:ext cx="5522447" cy="779158"/>
      </dsp:txXfrm>
    </dsp:sp>
    <dsp:sp modelId="{24E36BF8-CB22-46B6-8C02-45ACC4A8E7FD}">
      <dsp:nvSpPr>
        <dsp:cNvPr id="0" name=""/>
        <dsp:cNvSpPr/>
      </dsp:nvSpPr>
      <dsp:spPr>
        <a:xfrm>
          <a:off x="0" y="2728447"/>
          <a:ext cx="5606749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/>
            <a:t>У розділі Запланована оптимізація виберіть Редагувати установки .</a:t>
          </a:r>
          <a:endParaRPr lang="en-US" sz="1200" kern="1200"/>
        </a:p>
      </dsp:txBody>
      <dsp:txXfrm>
        <a:off x="42151" y="2770598"/>
        <a:ext cx="5522447" cy="779158"/>
      </dsp:txXfrm>
    </dsp:sp>
    <dsp:sp modelId="{68C061A9-F805-471D-92AB-323E64A61EBB}">
      <dsp:nvSpPr>
        <dsp:cNvPr id="0" name=""/>
        <dsp:cNvSpPr/>
      </dsp:nvSpPr>
      <dsp:spPr>
        <a:xfrm>
          <a:off x="0" y="3626467"/>
          <a:ext cx="5606749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/>
            <a:t>Ви можете змінити розклад на Щоденний , Щотижня , Щомісячно або повністю відключити його, налаштувати його, щоб збільшити частоту, якщо в ньому не вистачає оптимізації три рази, і вибрати, до яких дисків належить розклад.</a:t>
          </a:r>
          <a:endParaRPr lang="en-US" sz="1200" kern="1200"/>
        </a:p>
      </dsp:txBody>
      <dsp:txXfrm>
        <a:off x="42151" y="3668618"/>
        <a:ext cx="5522447" cy="779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E4E106-1790-4DCB-821E-BD7901EA17A8}">
      <dsp:nvSpPr>
        <dsp:cNvPr id="0" name=""/>
        <dsp:cNvSpPr/>
      </dsp:nvSpPr>
      <dsp:spPr>
        <a:xfrm>
          <a:off x="0" y="1404"/>
          <a:ext cx="2808563" cy="168513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0" i="0" kern="1200"/>
            <a:t>Використовуйте складі паролі </a:t>
          </a:r>
          <a:endParaRPr lang="en-US" sz="1700" kern="1200"/>
        </a:p>
      </dsp:txBody>
      <dsp:txXfrm>
        <a:off x="0" y="1404"/>
        <a:ext cx="2808563" cy="1685138"/>
      </dsp:txXfrm>
    </dsp:sp>
    <dsp:sp modelId="{AD4A7115-120E-4B2E-BBE6-20CDA1F0C427}">
      <dsp:nvSpPr>
        <dsp:cNvPr id="0" name=""/>
        <dsp:cNvSpPr/>
      </dsp:nvSpPr>
      <dsp:spPr>
        <a:xfrm>
          <a:off x="3089420" y="1404"/>
          <a:ext cx="2808563" cy="168513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0" i="0" kern="1200"/>
            <a:t>Використовуйте багатофакторну аутентифікацію </a:t>
          </a:r>
          <a:endParaRPr lang="en-US" sz="1700" kern="1200"/>
        </a:p>
      </dsp:txBody>
      <dsp:txXfrm>
        <a:off x="3089420" y="1404"/>
        <a:ext cx="2808563" cy="1685138"/>
      </dsp:txXfrm>
    </dsp:sp>
    <dsp:sp modelId="{0072A912-FC62-4026-ADAB-88FBE5DD9D4C}">
      <dsp:nvSpPr>
        <dsp:cNvPr id="0" name=""/>
        <dsp:cNvSpPr/>
      </dsp:nvSpPr>
      <dsp:spPr>
        <a:xfrm>
          <a:off x="6178840" y="1404"/>
          <a:ext cx="2808563" cy="168513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0" i="0" kern="1200"/>
            <a:t>Потурбуйтеся про безпечне з’єднання у публічних </a:t>
          </a:r>
          <a:r>
            <a:rPr lang="en-US" sz="1700" b="0" i="0" kern="1200"/>
            <a:t>Wi-Fi </a:t>
          </a:r>
          <a:r>
            <a:rPr lang="uk-UA" sz="1700" b="0" i="0" kern="1200"/>
            <a:t>мережах Використовуйте та своєчасно оновлюйте антивірус </a:t>
          </a:r>
          <a:endParaRPr lang="en-US" sz="1700" kern="1200"/>
        </a:p>
      </dsp:txBody>
      <dsp:txXfrm>
        <a:off x="6178840" y="1404"/>
        <a:ext cx="2808563" cy="1685138"/>
      </dsp:txXfrm>
    </dsp:sp>
    <dsp:sp modelId="{F1316EA8-D03A-4D17-AB38-91C9B367CC45}">
      <dsp:nvSpPr>
        <dsp:cNvPr id="0" name=""/>
        <dsp:cNvSpPr/>
      </dsp:nvSpPr>
      <dsp:spPr>
        <a:xfrm>
          <a:off x="0" y="1967398"/>
          <a:ext cx="2808563" cy="168513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0" i="0" kern="1200"/>
            <a:t>Натискайте на посилання обережно </a:t>
          </a:r>
          <a:endParaRPr lang="en-US" sz="1700" kern="1200"/>
        </a:p>
      </dsp:txBody>
      <dsp:txXfrm>
        <a:off x="0" y="1967398"/>
        <a:ext cx="2808563" cy="1685138"/>
      </dsp:txXfrm>
    </dsp:sp>
    <dsp:sp modelId="{85EF73F1-2AB5-426B-A56F-91FCEE721F4C}">
      <dsp:nvSpPr>
        <dsp:cNvPr id="0" name=""/>
        <dsp:cNvSpPr/>
      </dsp:nvSpPr>
      <dsp:spPr>
        <a:xfrm>
          <a:off x="3089420" y="1967398"/>
          <a:ext cx="2808563" cy="168513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0" i="0" kern="1200"/>
            <a:t>Захищайте свій мобільний телефон так, як і комп’ютер </a:t>
          </a:r>
          <a:endParaRPr lang="en-US" sz="1700" kern="1200"/>
        </a:p>
      </dsp:txBody>
      <dsp:txXfrm>
        <a:off x="3089420" y="1967398"/>
        <a:ext cx="2808563" cy="1685138"/>
      </dsp:txXfrm>
    </dsp:sp>
    <dsp:sp modelId="{B51229A4-B090-4E60-AA0B-F2D5205914C3}">
      <dsp:nvSpPr>
        <dsp:cNvPr id="0" name=""/>
        <dsp:cNvSpPr/>
      </dsp:nvSpPr>
      <dsp:spPr>
        <a:xfrm>
          <a:off x="6178840" y="1967398"/>
          <a:ext cx="2808563" cy="168513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b="0" i="0" kern="1200"/>
            <a:t>Будьте уважні при здійсненні платежів</a:t>
          </a:r>
          <a:endParaRPr lang="en-US" sz="1700" kern="1200"/>
        </a:p>
      </dsp:txBody>
      <dsp:txXfrm>
        <a:off x="6178840" y="1967398"/>
        <a:ext cx="2808563" cy="16851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C1B427-4AFB-4F4A-9A2F-FA1ABEBDFBA6}">
      <dsp:nvSpPr>
        <dsp:cNvPr id="0" name=""/>
        <dsp:cNvSpPr/>
      </dsp:nvSpPr>
      <dsp:spPr>
        <a:xfrm>
          <a:off x="785" y="0"/>
          <a:ext cx="3182540" cy="378608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364" tIns="0" rIns="314364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b="0" i="0" kern="1200" baseline="0"/>
            <a:t>Існує різноманіття носіїв інформації, кожен з яких має свої особливості та застосування.</a:t>
          </a:r>
          <a:endParaRPr lang="en-US" sz="1900" kern="1200"/>
        </a:p>
      </dsp:txBody>
      <dsp:txXfrm>
        <a:off x="785" y="1514431"/>
        <a:ext cx="3182540" cy="2271648"/>
      </dsp:txXfrm>
    </dsp:sp>
    <dsp:sp modelId="{97E212AC-D562-4914-BA63-C704F44DF1B8}">
      <dsp:nvSpPr>
        <dsp:cNvPr id="0" name=""/>
        <dsp:cNvSpPr/>
      </dsp:nvSpPr>
      <dsp:spPr>
        <a:xfrm>
          <a:off x="785" y="0"/>
          <a:ext cx="3182540" cy="1514432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364" tIns="165100" rIns="31436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785" y="0"/>
        <a:ext cx="3182540" cy="1514432"/>
      </dsp:txXfrm>
    </dsp:sp>
    <dsp:sp modelId="{77E99FA8-E3C1-42C7-934E-74B85D9278B3}">
      <dsp:nvSpPr>
        <dsp:cNvPr id="0" name=""/>
        <dsp:cNvSpPr/>
      </dsp:nvSpPr>
      <dsp:spPr>
        <a:xfrm>
          <a:off x="3437929" y="0"/>
          <a:ext cx="3182540" cy="378608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364" tIns="0" rIns="314364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b="0" i="0" kern="1200" baseline="0"/>
            <a:t>Правильне налагодження та обслуговування носіїв забезпечує їх довговічність та ефективність роботи.</a:t>
          </a:r>
          <a:endParaRPr lang="en-US" sz="1900" kern="1200"/>
        </a:p>
      </dsp:txBody>
      <dsp:txXfrm>
        <a:off x="3437929" y="1514431"/>
        <a:ext cx="3182540" cy="2271648"/>
      </dsp:txXfrm>
    </dsp:sp>
    <dsp:sp modelId="{C024F6D4-8900-49A4-B3F7-4832CB4C6257}">
      <dsp:nvSpPr>
        <dsp:cNvPr id="0" name=""/>
        <dsp:cNvSpPr/>
      </dsp:nvSpPr>
      <dsp:spPr>
        <a:xfrm>
          <a:off x="3437929" y="0"/>
          <a:ext cx="3182540" cy="1514432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364" tIns="165100" rIns="31436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437929" y="0"/>
        <a:ext cx="3182540" cy="1514432"/>
      </dsp:txXfrm>
    </dsp:sp>
    <dsp:sp modelId="{61EA8748-0D06-4351-BE7E-DE67F5AA01A0}">
      <dsp:nvSpPr>
        <dsp:cNvPr id="0" name=""/>
        <dsp:cNvSpPr/>
      </dsp:nvSpPr>
      <dsp:spPr>
        <a:xfrm>
          <a:off x="6875073" y="0"/>
          <a:ext cx="3182540" cy="378608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364" tIns="0" rIns="314364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b="0" i="0" kern="1200" baseline="0"/>
            <a:t>Захист даних на носіях є критично важливим для запобігання втраті інформації та несанкціонованому доступу. </a:t>
          </a:r>
          <a:endParaRPr lang="en-US" sz="1900" kern="1200"/>
        </a:p>
      </dsp:txBody>
      <dsp:txXfrm>
        <a:off x="6875073" y="1514431"/>
        <a:ext cx="3182540" cy="2271648"/>
      </dsp:txXfrm>
    </dsp:sp>
    <dsp:sp modelId="{2D11FAFA-0E94-46C9-98DD-7423A01A397B}">
      <dsp:nvSpPr>
        <dsp:cNvPr id="0" name=""/>
        <dsp:cNvSpPr/>
      </dsp:nvSpPr>
      <dsp:spPr>
        <a:xfrm>
          <a:off x="6875073" y="0"/>
          <a:ext cx="3182540" cy="1514432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364" tIns="165100" rIns="31436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6875073" y="0"/>
        <a:ext cx="3182540" cy="1514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F4F956-A569-412F-9CA9-8294D4E92536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05A03D-12F2-48E7-BF79-62D75B8733C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1316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05A03D-12F2-48E7-BF79-62D75B8733C6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3542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05A03D-12F2-48E7-BF79-62D75B8733C6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7984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05A03D-12F2-48E7-BF79-62D75B8733C6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048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1954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3090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902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1370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1300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2372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25995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4240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217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2571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7111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1296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5793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907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6820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171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CDCB9-214C-4008-A62B-B7C9A01BC955}" type="datetimeFigureOut">
              <a:rPr lang="uk-UA" smtClean="0"/>
              <a:t>02.03.2025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9501495-6E8B-4A55-9458-34FDD589ABD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83153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  <p:sldLayoutId id="2147484037" r:id="rId12"/>
    <p:sldLayoutId id="2147484038" r:id="rId13"/>
    <p:sldLayoutId id="2147484039" r:id="rId14"/>
    <p:sldLayoutId id="2147484040" r:id="rId15"/>
    <p:sldLayoutId id="21474840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microsoft.com/office/2007/relationships/hdphoto" Target="../media/hdphoto5.wdp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7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microsoft.com/office/2007/relationships/hdphoto" Target="../media/hdphoto7.wdp"/><Relationship Id="rId5" Type="http://schemas.openxmlformats.org/officeDocument/2006/relationships/image" Target="../media/image9.png"/><Relationship Id="rId15" Type="http://schemas.openxmlformats.org/officeDocument/2006/relationships/image" Target="../media/image17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microsoft.com/office/2007/relationships/hdphoto" Target="../media/hdphoto6.wdp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42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44.png"/><Relationship Id="rId10" Type="http://schemas.microsoft.com/office/2007/relationships/diagramDrawing" Target="../diagrams/drawing1.xml"/><Relationship Id="rId4" Type="http://schemas.openxmlformats.org/officeDocument/2006/relationships/image" Target="../media/image43.png"/><Relationship Id="rId9" Type="http://schemas.openxmlformats.org/officeDocument/2006/relationships/diagramColors" Target="../diagrams/colors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FD2BC0-759E-B950-A2EF-22EC895F1B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9204" y="874972"/>
            <a:ext cx="9234131" cy="4220820"/>
          </a:xfrm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ru-RU" sz="5600" b="1" dirty="0" err="1">
                <a:solidFill>
                  <a:schemeClr val="tx2">
                    <a:lumMod val="75000"/>
                  </a:schemeClr>
                </a:solidFill>
              </a:rPr>
              <a:t>Види</a:t>
            </a:r>
            <a:r>
              <a:rPr lang="ru-RU" sz="56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5600" b="1" dirty="0" err="1">
                <a:solidFill>
                  <a:schemeClr val="tx2">
                    <a:lumMod val="75000"/>
                  </a:schemeClr>
                </a:solidFill>
              </a:rPr>
              <a:t>будова</a:t>
            </a:r>
            <a:r>
              <a:rPr lang="ru-RU" sz="56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5600" b="1" dirty="0" err="1">
                <a:solidFill>
                  <a:schemeClr val="tx2">
                    <a:lumMod val="75000"/>
                  </a:schemeClr>
                </a:solidFill>
              </a:rPr>
              <a:t>налагодження</a:t>
            </a:r>
            <a:r>
              <a:rPr lang="ru-RU" sz="5600" b="1" dirty="0">
                <a:solidFill>
                  <a:schemeClr val="tx2">
                    <a:lumMod val="75000"/>
                  </a:schemeClr>
                </a:solidFill>
              </a:rPr>
              <a:t> та </a:t>
            </a:r>
            <a:r>
              <a:rPr lang="ru-RU" sz="5600" b="1" dirty="0" err="1">
                <a:solidFill>
                  <a:schemeClr val="tx2">
                    <a:lumMod val="75000"/>
                  </a:schemeClr>
                </a:solidFill>
              </a:rPr>
              <a:t>захист</a:t>
            </a:r>
            <a:r>
              <a:rPr lang="ru-RU" sz="5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5600" b="1" dirty="0" err="1">
                <a:solidFill>
                  <a:schemeClr val="tx2">
                    <a:lumMod val="75000"/>
                  </a:schemeClr>
                </a:solidFill>
              </a:rPr>
              <a:t>носіїв</a:t>
            </a:r>
            <a:r>
              <a:rPr lang="ru-RU" sz="5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5600" b="1" dirty="0" err="1">
                <a:solidFill>
                  <a:schemeClr val="tx2">
                    <a:lumMod val="75000"/>
                  </a:schemeClr>
                </a:solidFill>
              </a:rPr>
              <a:t>інформації</a:t>
            </a:r>
            <a:endParaRPr lang="uk-UA" sz="5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60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1391C8C-31C0-A49C-7F31-037A541838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946" b="1"/>
          <a:stretch/>
        </p:blipFill>
        <p:spPr>
          <a:xfrm>
            <a:off x="7381876" y="1"/>
            <a:ext cx="4810125" cy="2501837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9911FFA-79B9-E40A-5A1A-32A90B54E5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t="9639" b="2085"/>
          <a:stretch/>
        </p:blipFill>
        <p:spPr>
          <a:xfrm>
            <a:off x="5374639" y="2663706"/>
            <a:ext cx="4626927" cy="4197911"/>
          </a:xfrm>
          <a:custGeom>
            <a:avLst/>
            <a:gdLst/>
            <a:ahLst/>
            <a:cxnLst/>
            <a:rect l="l" t="t" r="r" b="b"/>
            <a:pathLst>
              <a:path w="4626927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4626927" y="0"/>
                </a:lnTo>
                <a:lnTo>
                  <a:pt x="2681786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057A20-280B-6318-EFD4-988FDD8FB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88" y="3098042"/>
            <a:ext cx="5308979" cy="852985"/>
          </a:xfrm>
        </p:spPr>
        <p:txBody>
          <a:bodyPr>
            <a:normAutofit fontScale="90000"/>
          </a:bodyPr>
          <a:lstStyle/>
          <a:p>
            <a:r>
              <a:rPr lang="uk-UA" sz="3300" b="1">
                <a:solidFill>
                  <a:srgbClr val="FFFFFF"/>
                </a:solidFill>
              </a:rPr>
              <a:t>Що таке носії інформації?</a:t>
            </a:r>
            <a:r>
              <a:rPr lang="uk-UA" sz="330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A200DD3-08E4-93FE-62C7-64D2A9BB1B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88" y="3951027"/>
            <a:ext cx="4746863" cy="2130364"/>
          </a:xfrm>
        </p:spPr>
        <p:txBody>
          <a:bodyPr anchor="ctr">
            <a:normAutofit/>
          </a:bodyPr>
          <a:lstStyle/>
          <a:p>
            <a:r>
              <a:rPr lang="ru-RU" sz="2000">
                <a:solidFill>
                  <a:srgbClr val="FFFFFF"/>
                </a:solidFill>
              </a:rPr>
              <a:t>Носії інформації – це пристрої або матеріали, призначені для зберігання, передачі та обробки даних. Вони забезпечують збереження інформації в різних формах та форматах.</a:t>
            </a:r>
            <a:endParaRPr lang="uk-UA" sz="2000">
              <a:solidFill>
                <a:srgbClr val="FFFFFF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0109A33-0EFD-C2D3-8120-EADF01B62F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5214" r="-1" b="-1"/>
          <a:stretch/>
        </p:blipFill>
        <p:spPr>
          <a:xfrm>
            <a:off x="4675537" y="-1"/>
            <a:ext cx="3677817" cy="2505456"/>
          </a:xfrm>
          <a:custGeom>
            <a:avLst/>
            <a:gdLst/>
            <a:ahLst/>
            <a:cxnLst/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D2B1B13-4667-6119-CEF4-6979372CFB8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577" r="-2" b="-2"/>
          <a:stretch/>
        </p:blipFill>
        <p:spPr>
          <a:xfrm>
            <a:off x="2280734" y="2"/>
            <a:ext cx="3393943" cy="2502843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A1136D-28BB-8012-F6F5-52E536DD84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t="1283" r="-4" b="10672"/>
          <a:stretch/>
        </p:blipFill>
        <p:spPr>
          <a:xfrm>
            <a:off x="3" y="-6235"/>
            <a:ext cx="3255403" cy="2505456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54A55D5-0447-D890-7072-08E21C7979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t="9171" r="1" b="14521"/>
          <a:stretch/>
        </p:blipFill>
        <p:spPr>
          <a:xfrm>
            <a:off x="8264962" y="2660089"/>
            <a:ext cx="3927039" cy="4197911"/>
          </a:xfrm>
          <a:custGeom>
            <a:avLst/>
            <a:gdLst/>
            <a:ahLst/>
            <a:cxnLst/>
            <a:rect l="l" t="t" r="r" b="b"/>
            <a:pathLst>
              <a:path w="3927039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3927039" y="0"/>
                </a:lnTo>
                <a:lnTo>
                  <a:pt x="3927039" y="4194293"/>
                </a:lnTo>
                <a:lnTo>
                  <a:pt x="2683462" y="4194293"/>
                </a:lnTo>
                <a:lnTo>
                  <a:pt x="2681786" y="4197911"/>
                </a:lnTo>
                <a:lnTo>
                  <a:pt x="0" y="419791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08881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8F249F-7F74-C0BA-A548-2D9D083F7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6831" y="579439"/>
            <a:ext cx="8761413" cy="706964"/>
          </a:xfrm>
        </p:spPr>
        <p:txBody>
          <a:bodyPr>
            <a:normAutofit/>
          </a:bodyPr>
          <a:lstStyle/>
          <a:p>
            <a:r>
              <a:rPr lang="uk-UA" b="1" dirty="0"/>
              <a:t>Види носіїв інформації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FF71A35-8156-DC79-4692-8C632A9535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25262" y="1731441"/>
            <a:ext cx="413613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Оптичні носії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CD, DVD, </a:t>
            </a:r>
            <a:r>
              <a:rPr kumimoji="0" lang="uk-UA" altLang="uk-UA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Blu-ray</a:t>
            </a:r>
            <a:endParaRPr kumimoji="0" lang="uk-UA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диски.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b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Магнітні носії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жорсткі диски (HDD), магнітні стрічки.</a:t>
            </a:r>
            <a:b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b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Флеш-носії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USB-накопичувачі, карти пам’яті, </a:t>
            </a:r>
            <a:r>
              <a:rPr kumimoji="0" lang="uk-UA" altLang="uk-UA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твердотільні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накопичувачі (SSD).</a:t>
            </a:r>
            <a:b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b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Хмарні сховища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онлайн-сервіси для зберігання даних, такі як </a:t>
            </a:r>
            <a:r>
              <a:rPr kumimoji="0" lang="uk-UA" altLang="uk-UA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Google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uk-UA" altLang="uk-UA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Drive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uk-UA" altLang="uk-UA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OneDrive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uk-UA" altLang="uk-UA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Dropbox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330A3C-C060-2D65-67A8-565051091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6349" y="1286403"/>
            <a:ext cx="2133898" cy="14098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1CCDC11-BA81-7F33-11B7-708D32D79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6431" y="1294830"/>
            <a:ext cx="1563625" cy="16040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13D8FF-B9A7-148D-A484-2113CED93E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7106" y="1286403"/>
            <a:ext cx="1783790" cy="160409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FC1C692-6719-0049-CA05-F00F2BC896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8646" y="3071729"/>
            <a:ext cx="1575471" cy="160781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2A11DC3-E2FB-2106-4CDB-40147BB361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08668" y="3143210"/>
            <a:ext cx="1935911" cy="186798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60ECE32-2148-57C9-B32C-0070C7FF69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70" b="89943" l="9976" r="93187">
                        <a14:foregroundMark x1="12652" y1="40230" x2="18735" y2="70977"/>
                        <a14:foregroundMark x1="18735" y1="70977" x2="36740" y2="88506"/>
                        <a14:foregroundMark x1="36740" y1="88506" x2="54988" y2="77874"/>
                        <a14:foregroundMark x1="88321" y1="59483" x2="93187" y2="53448"/>
                        <a14:foregroundMark x1="39416" y1="41667" x2="40389" y2="2873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79130" y="3108155"/>
            <a:ext cx="2091476" cy="177088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71E2900-1A18-C33C-86A2-6671ED7037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10" b="89640" l="2260" r="98305">
                        <a14:foregroundMark x1="10358" y1="27027" x2="8663" y2="29730"/>
                        <a14:foregroundMark x1="3766" y1="22523" x2="2448" y2="72973"/>
                        <a14:foregroundMark x1="2448" y1="72973" x2="3955" y2="78829"/>
                        <a14:foregroundMark x1="17891" y1="46396" x2="22034" y2="47748"/>
                        <a14:foregroundMark x1="29379" y1="38288" x2="23729" y2="43694"/>
                        <a14:foregroundMark x1="82863" y1="29279" x2="96045" y2="64865"/>
                        <a14:foregroundMark x1="96045" y1="64865" x2="94727" y2="24775"/>
                        <a14:foregroundMark x1="97175" y1="72523" x2="98305" y2="77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501129">
            <a:off x="9829285" y="3434917"/>
            <a:ext cx="2414541" cy="100946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1C4C5D7-D131-E48E-B0AC-99410969F5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23213" y="5180134"/>
            <a:ext cx="743054" cy="102884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5FFEF6E-90BD-980C-3D5D-F0FAC3557A8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24960" y="5189660"/>
            <a:ext cx="1047896" cy="100979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AB95BD9-12C7-6147-5F7B-4DBCD91A2F0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81271" y="5151177"/>
            <a:ext cx="638264" cy="102884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AE01432-7475-1063-4CDC-3A02B9902DA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16053" y="5151177"/>
            <a:ext cx="914528" cy="97168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83EC5C8E-5567-5955-C55A-FBE281E30F7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890582" y="5151177"/>
            <a:ext cx="971686" cy="97168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93D7502-05DC-48C7-FF79-C6F313836B49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t="5026"/>
          <a:stretch/>
        </p:blipFill>
        <p:spPr>
          <a:xfrm>
            <a:off x="10041608" y="5160722"/>
            <a:ext cx="815608" cy="84723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01401AD-7C67-2418-5222-244E7EEE4DB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036555" y="5160722"/>
            <a:ext cx="943107" cy="91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5B4E4C-FA0E-D2B9-2EFA-7167E5485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1272" y="99807"/>
            <a:ext cx="9308023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Будова</a:t>
            </a: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носіїв</a:t>
            </a: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інформації</a:t>
            </a:r>
            <a:endParaRPr lang="en-US" sz="5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4529358-25C5-9BEC-A2D4-615DBAFCAA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3746" y="1050201"/>
            <a:ext cx="10304935" cy="605433"/>
          </a:xfr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marL="0" indent="0">
              <a:buNone/>
            </a:pPr>
            <a:r>
              <a:rPr lang="en-US" sz="1900" b="1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Оптичні</a:t>
            </a:r>
            <a:r>
              <a:rPr lang="en-US" sz="1900" b="1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b="1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диски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складаються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полікарбонатної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основи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відбивного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шару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захисного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kern="1200" cap="all" spc="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покриття</a:t>
            </a:r>
            <a:r>
              <a:rPr lang="en-US" sz="1900" kern="1200" cap="all" spc="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369A53-3EF8-D771-D8ED-008D87360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7818" y="2227417"/>
            <a:ext cx="4771344" cy="41749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AFE667-EF9C-4D97-8935-D4E110587D0A}"/>
              </a:ext>
            </a:extLst>
          </p:cNvPr>
          <p:cNvSpPr txBox="1"/>
          <p:nvPr/>
        </p:nvSpPr>
        <p:spPr>
          <a:xfrm>
            <a:off x="3717043" y="1749132"/>
            <a:ext cx="416681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Blu-ray Disc (BD)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Compact Disc (CD)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Digital Multilayer Disk.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Digital Versatile Disc (DVD)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Enhanced Versatile Disc (EVD)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Finalized Versatile Disc (FVD)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Fluorescent Multilayer Disc.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GD-ROM.</a:t>
            </a:r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30CF421-DC71-FEB3-B71B-4F7A64D1B5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5619"/>
          <a:stretch/>
        </p:blipFill>
        <p:spPr>
          <a:xfrm>
            <a:off x="1256168" y="4314879"/>
            <a:ext cx="5581650" cy="190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098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9">
            <a:extLst>
              <a:ext uri="{FF2B5EF4-FFF2-40B4-BE49-F238E27FC236}">
                <a16:creationId xmlns:a16="http://schemas.microsoft.com/office/drawing/2014/main" id="{EB9B5B69-A297-4D2F-8B89-529DA8A27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79" name="Freeform 11">
              <a:extLst>
                <a:ext uri="{FF2B5EF4-FFF2-40B4-BE49-F238E27FC236}">
                  <a16:creationId xmlns:a16="http://schemas.microsoft.com/office/drawing/2014/main" id="{3E39D215-BF38-4094-82D7-61DED1145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0" name="Freeform 12">
              <a:extLst>
                <a:ext uri="{FF2B5EF4-FFF2-40B4-BE49-F238E27FC236}">
                  <a16:creationId xmlns:a16="http://schemas.microsoft.com/office/drawing/2014/main" id="{7412700A-91C4-4126-8F17-3B9449DBB3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1" name="Freeform 13">
              <a:extLst>
                <a:ext uri="{FF2B5EF4-FFF2-40B4-BE49-F238E27FC236}">
                  <a16:creationId xmlns:a16="http://schemas.microsoft.com/office/drawing/2014/main" id="{DF985802-25A8-4B99-89F0-2A42EC325F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" name="Freeform 14">
              <a:extLst>
                <a:ext uri="{FF2B5EF4-FFF2-40B4-BE49-F238E27FC236}">
                  <a16:creationId xmlns:a16="http://schemas.microsoft.com/office/drawing/2014/main" id="{F54C35AF-DB92-4205-A779-2A385B7143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3" name="Freeform 15">
              <a:extLst>
                <a:ext uri="{FF2B5EF4-FFF2-40B4-BE49-F238E27FC236}">
                  <a16:creationId xmlns:a16="http://schemas.microsoft.com/office/drawing/2014/main" id="{9F845211-1F53-4E0A-891E-B78A206F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4" name="Freeform 16">
              <a:extLst>
                <a:ext uri="{FF2B5EF4-FFF2-40B4-BE49-F238E27FC236}">
                  <a16:creationId xmlns:a16="http://schemas.microsoft.com/office/drawing/2014/main" id="{9149C7DD-9998-4805-BFC8-CEF5F5DF3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5" name="Freeform 17">
              <a:extLst>
                <a:ext uri="{FF2B5EF4-FFF2-40B4-BE49-F238E27FC236}">
                  <a16:creationId xmlns:a16="http://schemas.microsoft.com/office/drawing/2014/main" id="{47C8036D-3ECA-43DA-BAF5-3C65CF4112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6" name="Freeform 18">
              <a:extLst>
                <a:ext uri="{FF2B5EF4-FFF2-40B4-BE49-F238E27FC236}">
                  <a16:creationId xmlns:a16="http://schemas.microsoft.com/office/drawing/2014/main" id="{29C15912-CDE8-4DF3-9324-273FB4C86D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7" name="Freeform 19">
              <a:extLst>
                <a:ext uri="{FF2B5EF4-FFF2-40B4-BE49-F238E27FC236}">
                  <a16:creationId xmlns:a16="http://schemas.microsoft.com/office/drawing/2014/main" id="{37C68D51-B7DA-4572-AB7E-708540B3C6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8" name="Freeform 20">
              <a:extLst>
                <a:ext uri="{FF2B5EF4-FFF2-40B4-BE49-F238E27FC236}">
                  <a16:creationId xmlns:a16="http://schemas.microsoft.com/office/drawing/2014/main" id="{1AF802CB-4E9E-4895-9363-C119914909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9" name="Freeform 21">
              <a:extLst>
                <a:ext uri="{FF2B5EF4-FFF2-40B4-BE49-F238E27FC236}">
                  <a16:creationId xmlns:a16="http://schemas.microsoft.com/office/drawing/2014/main" id="{615760E5-5F27-4735-B01C-78E05F3FB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0" name="Freeform 22">
              <a:extLst>
                <a:ext uri="{FF2B5EF4-FFF2-40B4-BE49-F238E27FC236}">
                  <a16:creationId xmlns:a16="http://schemas.microsoft.com/office/drawing/2014/main" id="{DB9C6516-B2DB-432F-BD3A-A1792BD46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91" name="Group 23">
            <a:extLst>
              <a:ext uri="{FF2B5EF4-FFF2-40B4-BE49-F238E27FC236}">
                <a16:creationId xmlns:a16="http://schemas.microsoft.com/office/drawing/2014/main" id="{BC9C8D0D-644B-4B97-B83C-CC8E64361D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92" name="Freeform 27">
              <a:extLst>
                <a:ext uri="{FF2B5EF4-FFF2-40B4-BE49-F238E27FC236}">
                  <a16:creationId xmlns:a16="http://schemas.microsoft.com/office/drawing/2014/main" id="{F8BE1EA6-80CF-446B-A4FE-3F935A51C0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3" name="Freeform 28">
              <a:extLst>
                <a:ext uri="{FF2B5EF4-FFF2-40B4-BE49-F238E27FC236}">
                  <a16:creationId xmlns:a16="http://schemas.microsoft.com/office/drawing/2014/main" id="{10E39808-F4F7-43DE-AB53-82B7B55EA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4" name="Freeform 29">
              <a:extLst>
                <a:ext uri="{FF2B5EF4-FFF2-40B4-BE49-F238E27FC236}">
                  <a16:creationId xmlns:a16="http://schemas.microsoft.com/office/drawing/2014/main" id="{6ED5109A-600A-4C23-9BB3-C4C19C2D9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5" name="Freeform 30">
              <a:extLst>
                <a:ext uri="{FF2B5EF4-FFF2-40B4-BE49-F238E27FC236}">
                  <a16:creationId xmlns:a16="http://schemas.microsoft.com/office/drawing/2014/main" id="{D76FF73F-8CA3-42B0-A680-353805CD2A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6" name="Freeform 31">
              <a:extLst>
                <a:ext uri="{FF2B5EF4-FFF2-40B4-BE49-F238E27FC236}">
                  <a16:creationId xmlns:a16="http://schemas.microsoft.com/office/drawing/2014/main" id="{B26A6949-3BEB-422A-854C-D4E26E4CF1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7" name="Freeform 32">
              <a:extLst>
                <a:ext uri="{FF2B5EF4-FFF2-40B4-BE49-F238E27FC236}">
                  <a16:creationId xmlns:a16="http://schemas.microsoft.com/office/drawing/2014/main" id="{FE07AD25-30AF-40CD-B901-DF1EDBD68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8" name="Freeform 33">
              <a:extLst>
                <a:ext uri="{FF2B5EF4-FFF2-40B4-BE49-F238E27FC236}">
                  <a16:creationId xmlns:a16="http://schemas.microsoft.com/office/drawing/2014/main" id="{5AA460AF-7760-4F15-881A-6F0BFDBCD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9" name="Freeform 34">
              <a:extLst>
                <a:ext uri="{FF2B5EF4-FFF2-40B4-BE49-F238E27FC236}">
                  <a16:creationId xmlns:a16="http://schemas.microsoft.com/office/drawing/2014/main" id="{EE53C70E-5D92-4C42-A34F-9F7D16006B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0" name="Freeform 35">
              <a:extLst>
                <a:ext uri="{FF2B5EF4-FFF2-40B4-BE49-F238E27FC236}">
                  <a16:creationId xmlns:a16="http://schemas.microsoft.com/office/drawing/2014/main" id="{C27614EE-0086-4D34-99BD-52F03708D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1" name="Freeform 36">
              <a:extLst>
                <a:ext uri="{FF2B5EF4-FFF2-40B4-BE49-F238E27FC236}">
                  <a16:creationId xmlns:a16="http://schemas.microsoft.com/office/drawing/2014/main" id="{326919B9-3ED4-4744-A713-326B3BAF62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2" name="Freeform 37">
              <a:extLst>
                <a:ext uri="{FF2B5EF4-FFF2-40B4-BE49-F238E27FC236}">
                  <a16:creationId xmlns:a16="http://schemas.microsoft.com/office/drawing/2014/main" id="{898BDBF5-8AA3-49CD-999A-ABA1F7AE3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" name="Freeform 38">
              <a:extLst>
                <a:ext uri="{FF2B5EF4-FFF2-40B4-BE49-F238E27FC236}">
                  <a16:creationId xmlns:a16="http://schemas.microsoft.com/office/drawing/2014/main" id="{AF8ED3E0-CBE7-48C4-8F9E-FF98079CDB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" name="Rectangle 37">
            <a:extLst>
              <a:ext uri="{FF2B5EF4-FFF2-40B4-BE49-F238E27FC236}">
                <a16:creationId xmlns:a16="http://schemas.microsoft.com/office/drawing/2014/main" id="{A84F153B-2093-4171-BD2D-1631695C9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105" name="Freeform 6">
            <a:extLst>
              <a:ext uri="{FF2B5EF4-FFF2-40B4-BE49-F238E27FC236}">
                <a16:creationId xmlns:a16="http://schemas.microsoft.com/office/drawing/2014/main" id="{DB5BC99D-7BEA-4F13-B82B-A956E2D09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106" name="Rectangle 41">
            <a:extLst>
              <a:ext uri="{FF2B5EF4-FFF2-40B4-BE49-F238E27FC236}">
                <a16:creationId xmlns:a16="http://schemas.microsoft.com/office/drawing/2014/main" id="{B7961235-F42C-4C83-B51B-7416382FB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43">
            <a:extLst>
              <a:ext uri="{FF2B5EF4-FFF2-40B4-BE49-F238E27FC236}">
                <a16:creationId xmlns:a16="http://schemas.microsoft.com/office/drawing/2014/main" id="{254A09A1-AE33-4C84-B62F-DC061FD56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2" y="0"/>
            <a:ext cx="6111243" cy="685800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6BEB51-4D33-A766-860F-B72950CF9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87" y="332543"/>
            <a:ext cx="5280460" cy="121957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000" dirty="0" err="1">
                <a:solidFill>
                  <a:srgbClr val="FEFFFF"/>
                </a:solidFill>
              </a:rPr>
              <a:t>Будова</a:t>
            </a:r>
            <a:r>
              <a:rPr lang="en-US" sz="4000" dirty="0">
                <a:solidFill>
                  <a:srgbClr val="FEFFFF"/>
                </a:solidFill>
              </a:rPr>
              <a:t> </a:t>
            </a:r>
            <a:r>
              <a:rPr lang="en-US" sz="4000" dirty="0" err="1">
                <a:solidFill>
                  <a:srgbClr val="FEFFFF"/>
                </a:solidFill>
              </a:rPr>
              <a:t>носіїв</a:t>
            </a:r>
            <a:r>
              <a:rPr lang="en-US" sz="4000" dirty="0">
                <a:solidFill>
                  <a:srgbClr val="FEFFFF"/>
                </a:solidFill>
              </a:rPr>
              <a:t> </a:t>
            </a:r>
            <a:r>
              <a:rPr lang="en-US" sz="4000" dirty="0" err="1">
                <a:solidFill>
                  <a:srgbClr val="FEFFFF"/>
                </a:solidFill>
              </a:rPr>
              <a:t>інформації</a:t>
            </a:r>
            <a:endParaRPr lang="en-US" sz="4000" dirty="0">
              <a:solidFill>
                <a:srgbClr val="FEFFFF"/>
              </a:solidFill>
            </a:endParaRPr>
          </a:p>
        </p:txBody>
      </p:sp>
      <p:sp>
        <p:nvSpPr>
          <p:cNvPr id="108" name="Freeform 27">
            <a:extLst>
              <a:ext uri="{FF2B5EF4-FFF2-40B4-BE49-F238E27FC236}">
                <a16:creationId xmlns:a16="http://schemas.microsoft.com/office/drawing/2014/main" id="{D62F2749-B982-4ADE-B1EF-679002587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6881206" cy="857047"/>
          </a:xfrm>
          <a:custGeom>
            <a:avLst/>
            <a:gdLst>
              <a:gd name="connsiteX0" fmla="*/ 0 w 6881206"/>
              <a:gd name="connsiteY0" fmla="*/ 0 h 857047"/>
              <a:gd name="connsiteX1" fmla="*/ 653445 w 6881206"/>
              <a:gd name="connsiteY1" fmla="*/ 0 h 857047"/>
              <a:gd name="connsiteX2" fmla="*/ 1156123 w 6881206"/>
              <a:gd name="connsiteY2" fmla="*/ 0 h 857047"/>
              <a:gd name="connsiteX3" fmla="*/ 1380221 w 6881206"/>
              <a:gd name="connsiteY3" fmla="*/ 0 h 857047"/>
              <a:gd name="connsiteX4" fmla="*/ 1444324 w 6881206"/>
              <a:gd name="connsiteY4" fmla="*/ 0 h 857047"/>
              <a:gd name="connsiteX5" fmla="*/ 1522072 w 6881206"/>
              <a:gd name="connsiteY5" fmla="*/ 0 h 857047"/>
              <a:gd name="connsiteX6" fmla="*/ 1596570 w 6881206"/>
              <a:gd name="connsiteY6" fmla="*/ 0 h 857047"/>
              <a:gd name="connsiteX7" fmla="*/ 1893047 w 6881206"/>
              <a:gd name="connsiteY7" fmla="*/ 0 h 857047"/>
              <a:gd name="connsiteX8" fmla="*/ 1978260 w 6881206"/>
              <a:gd name="connsiteY8" fmla="*/ 0 h 857047"/>
              <a:gd name="connsiteX9" fmla="*/ 2032793 w 6881206"/>
              <a:gd name="connsiteY9" fmla="*/ 0 h 857047"/>
              <a:gd name="connsiteX10" fmla="*/ 2095032 w 6881206"/>
              <a:gd name="connsiteY10" fmla="*/ 0 h 857047"/>
              <a:gd name="connsiteX11" fmla="*/ 2574748 w 6881206"/>
              <a:gd name="connsiteY11" fmla="*/ 0 h 857047"/>
              <a:gd name="connsiteX12" fmla="*/ 2712413 w 6881206"/>
              <a:gd name="connsiteY12" fmla="*/ 0 h 857047"/>
              <a:gd name="connsiteX13" fmla="*/ 2724164 w 6881206"/>
              <a:gd name="connsiteY13" fmla="*/ 0 h 857047"/>
              <a:gd name="connsiteX14" fmla="*/ 2806423 w 6881206"/>
              <a:gd name="connsiteY14" fmla="*/ 0 h 857047"/>
              <a:gd name="connsiteX15" fmla="*/ 2975563 w 6881206"/>
              <a:gd name="connsiteY15" fmla="*/ 0 h 857047"/>
              <a:gd name="connsiteX16" fmla="*/ 3029696 w 6881206"/>
              <a:gd name="connsiteY16" fmla="*/ 0 h 857047"/>
              <a:gd name="connsiteX17" fmla="*/ 3216247 w 6881206"/>
              <a:gd name="connsiteY17" fmla="*/ 0 h 857047"/>
              <a:gd name="connsiteX18" fmla="*/ 3464491 w 6881206"/>
              <a:gd name="connsiteY18" fmla="*/ 0 h 857047"/>
              <a:gd name="connsiteX19" fmla="*/ 3476820 w 6881206"/>
              <a:gd name="connsiteY19" fmla="*/ 0 h 857047"/>
              <a:gd name="connsiteX20" fmla="*/ 3508932 w 6881206"/>
              <a:gd name="connsiteY20" fmla="*/ 0 h 857047"/>
              <a:gd name="connsiteX21" fmla="*/ 3518154 w 6881206"/>
              <a:gd name="connsiteY21" fmla="*/ 0 h 857047"/>
              <a:gd name="connsiteX22" fmla="*/ 3563124 w 6881206"/>
              <a:gd name="connsiteY22" fmla="*/ 0 h 857047"/>
              <a:gd name="connsiteX23" fmla="*/ 3568615 w 6881206"/>
              <a:gd name="connsiteY23" fmla="*/ 0 h 857047"/>
              <a:gd name="connsiteX24" fmla="*/ 3582711 w 6881206"/>
              <a:gd name="connsiteY24" fmla="*/ 0 h 857047"/>
              <a:gd name="connsiteX25" fmla="*/ 3607047 w 6881206"/>
              <a:gd name="connsiteY25" fmla="*/ 0 h 857047"/>
              <a:gd name="connsiteX26" fmla="*/ 3711363 w 6881206"/>
              <a:gd name="connsiteY26" fmla="*/ 0 h 857047"/>
              <a:gd name="connsiteX27" fmla="*/ 3757936 w 6881206"/>
              <a:gd name="connsiteY27" fmla="*/ 0 h 857047"/>
              <a:gd name="connsiteX28" fmla="*/ 3914505 w 6881206"/>
              <a:gd name="connsiteY28" fmla="*/ 0 h 857047"/>
              <a:gd name="connsiteX29" fmla="*/ 4099165 w 6881206"/>
              <a:gd name="connsiteY29" fmla="*/ 0 h 857047"/>
              <a:gd name="connsiteX30" fmla="*/ 4176573 w 6881206"/>
              <a:gd name="connsiteY30" fmla="*/ 0 h 857047"/>
              <a:gd name="connsiteX31" fmla="*/ 4211043 w 6881206"/>
              <a:gd name="connsiteY31" fmla="*/ 0 h 857047"/>
              <a:gd name="connsiteX32" fmla="*/ 4249415 w 6881206"/>
              <a:gd name="connsiteY32" fmla="*/ 0 h 857047"/>
              <a:gd name="connsiteX33" fmla="*/ 4292911 w 6881206"/>
              <a:gd name="connsiteY33" fmla="*/ 0 h 857047"/>
              <a:gd name="connsiteX34" fmla="*/ 4715176 w 6881206"/>
              <a:gd name="connsiteY34" fmla="*/ 0 h 857047"/>
              <a:gd name="connsiteX35" fmla="*/ 4749035 w 6881206"/>
              <a:gd name="connsiteY35" fmla="*/ 0 h 857047"/>
              <a:gd name="connsiteX36" fmla="*/ 5107279 w 6881206"/>
              <a:gd name="connsiteY36" fmla="*/ 0 h 857047"/>
              <a:gd name="connsiteX37" fmla="*/ 5446306 w 6881206"/>
              <a:gd name="connsiteY37" fmla="*/ 0 h 857047"/>
              <a:gd name="connsiteX38" fmla="*/ 5654500 w 6881206"/>
              <a:gd name="connsiteY38" fmla="*/ 0 h 857047"/>
              <a:gd name="connsiteX39" fmla="*/ 5879355 w 6881206"/>
              <a:gd name="connsiteY39" fmla="*/ 0 h 857047"/>
              <a:gd name="connsiteX40" fmla="*/ 6374171 w 6881206"/>
              <a:gd name="connsiteY40" fmla="*/ 0 h 857047"/>
              <a:gd name="connsiteX41" fmla="*/ 6382691 w 6881206"/>
              <a:gd name="connsiteY41" fmla="*/ 0 h 857047"/>
              <a:gd name="connsiteX42" fmla="*/ 6406881 w 6881206"/>
              <a:gd name="connsiteY42" fmla="*/ 10516 h 857047"/>
              <a:gd name="connsiteX43" fmla="*/ 6411719 w 6881206"/>
              <a:gd name="connsiteY43" fmla="*/ 15774 h 857047"/>
              <a:gd name="connsiteX44" fmla="*/ 6412418 w 6881206"/>
              <a:gd name="connsiteY44" fmla="*/ 16534 h 857047"/>
              <a:gd name="connsiteX45" fmla="*/ 6413765 w 6881206"/>
              <a:gd name="connsiteY45" fmla="*/ 17998 h 857047"/>
              <a:gd name="connsiteX46" fmla="*/ 6418286 w 6881206"/>
              <a:gd name="connsiteY46" fmla="*/ 21854 h 857047"/>
              <a:gd name="connsiteX47" fmla="*/ 6867337 w 6881206"/>
              <a:gd name="connsiteY47" fmla="*/ 404863 h 857047"/>
              <a:gd name="connsiteX48" fmla="*/ 6867337 w 6881206"/>
              <a:gd name="connsiteY48" fmla="*/ 452185 h 857047"/>
              <a:gd name="connsiteX49" fmla="*/ 6491457 w 6881206"/>
              <a:gd name="connsiteY49" fmla="*/ 772784 h 857047"/>
              <a:gd name="connsiteX50" fmla="*/ 6413765 w 6881206"/>
              <a:gd name="connsiteY50" fmla="*/ 839050 h 857047"/>
              <a:gd name="connsiteX51" fmla="*/ 6411719 w 6881206"/>
              <a:gd name="connsiteY51" fmla="*/ 841273 h 857047"/>
              <a:gd name="connsiteX52" fmla="*/ 6406881 w 6881206"/>
              <a:gd name="connsiteY52" fmla="*/ 846531 h 857047"/>
              <a:gd name="connsiteX53" fmla="*/ 6382691 w 6881206"/>
              <a:gd name="connsiteY53" fmla="*/ 857047 h 857047"/>
              <a:gd name="connsiteX54" fmla="*/ 6374171 w 6881206"/>
              <a:gd name="connsiteY54" fmla="*/ 857047 h 857047"/>
              <a:gd name="connsiteX55" fmla="*/ 6368680 w 6881206"/>
              <a:gd name="connsiteY55" fmla="*/ 857047 h 857047"/>
              <a:gd name="connsiteX56" fmla="*/ 6348221 w 6881206"/>
              <a:gd name="connsiteY56" fmla="*/ 857047 h 857047"/>
              <a:gd name="connsiteX57" fmla="*/ 6330248 w 6881206"/>
              <a:gd name="connsiteY57" fmla="*/ 857047 h 857047"/>
              <a:gd name="connsiteX58" fmla="*/ 6266353 w 6881206"/>
              <a:gd name="connsiteY58" fmla="*/ 857047 h 857047"/>
              <a:gd name="connsiteX59" fmla="*/ 6225932 w 6881206"/>
              <a:gd name="connsiteY59" fmla="*/ 857047 h 857047"/>
              <a:gd name="connsiteX60" fmla="*/ 6106926 w 6881206"/>
              <a:gd name="connsiteY60" fmla="*/ 857047 h 857047"/>
              <a:gd name="connsiteX61" fmla="*/ 6022790 w 6881206"/>
              <a:gd name="connsiteY61" fmla="*/ 857047 h 857047"/>
              <a:gd name="connsiteX62" fmla="*/ 5844088 w 6881206"/>
              <a:gd name="connsiteY62" fmla="*/ 857047 h 857047"/>
              <a:gd name="connsiteX63" fmla="*/ 5687880 w 6881206"/>
              <a:gd name="connsiteY63" fmla="*/ 857047 h 857047"/>
              <a:gd name="connsiteX64" fmla="*/ 5451985 w 6881206"/>
              <a:gd name="connsiteY64" fmla="*/ 857047 h 857047"/>
              <a:gd name="connsiteX65" fmla="*/ 5188261 w 6881206"/>
              <a:gd name="connsiteY65" fmla="*/ 857047 h 857047"/>
              <a:gd name="connsiteX66" fmla="*/ 4904764 w 6881206"/>
              <a:gd name="connsiteY66" fmla="*/ 857047 h 857047"/>
              <a:gd name="connsiteX67" fmla="*/ 4490989 w 6881206"/>
              <a:gd name="connsiteY67" fmla="*/ 857047 h 857047"/>
              <a:gd name="connsiteX68" fmla="*/ 4176573 w 6881206"/>
              <a:gd name="connsiteY68" fmla="*/ 857047 h 857047"/>
              <a:gd name="connsiteX69" fmla="*/ 4099165 w 6881206"/>
              <a:gd name="connsiteY69" fmla="*/ 857047 h 857047"/>
              <a:gd name="connsiteX70" fmla="*/ 4089943 w 6881206"/>
              <a:gd name="connsiteY70" fmla="*/ 857047 h 857047"/>
              <a:gd name="connsiteX71" fmla="*/ 4057940 w 6881206"/>
              <a:gd name="connsiteY71" fmla="*/ 857047 h 857047"/>
              <a:gd name="connsiteX72" fmla="*/ 4025386 w 6881206"/>
              <a:gd name="connsiteY72" fmla="*/ 857047 h 857047"/>
              <a:gd name="connsiteX73" fmla="*/ 3850160 w 6881206"/>
              <a:gd name="connsiteY73" fmla="*/ 857047 h 857047"/>
              <a:gd name="connsiteX74" fmla="*/ 3563124 w 6881206"/>
              <a:gd name="connsiteY74" fmla="*/ 857047 h 857047"/>
              <a:gd name="connsiteX75" fmla="*/ 3550795 w 6881206"/>
              <a:gd name="connsiteY75" fmla="*/ 857047 h 857047"/>
              <a:gd name="connsiteX76" fmla="*/ 3508932 w 6881206"/>
              <a:gd name="connsiteY76" fmla="*/ 857047 h 857047"/>
              <a:gd name="connsiteX77" fmla="*/ 3483683 w 6881206"/>
              <a:gd name="connsiteY77" fmla="*/ 857047 h 857047"/>
              <a:gd name="connsiteX78" fmla="*/ 3464491 w 6881206"/>
              <a:gd name="connsiteY78" fmla="*/ 857047 h 857047"/>
              <a:gd name="connsiteX79" fmla="*/ 3452740 w 6881206"/>
              <a:gd name="connsiteY79" fmla="*/ 857047 h 857047"/>
              <a:gd name="connsiteX80" fmla="*/ 3423719 w 6881206"/>
              <a:gd name="connsiteY80" fmla="*/ 857047 h 857047"/>
              <a:gd name="connsiteX81" fmla="*/ 3370481 w 6881206"/>
              <a:gd name="connsiteY81" fmla="*/ 857047 h 857047"/>
              <a:gd name="connsiteX82" fmla="*/ 3306946 w 6881206"/>
              <a:gd name="connsiteY82" fmla="*/ 857047 h 857047"/>
              <a:gd name="connsiteX83" fmla="*/ 3147208 w 6881206"/>
              <a:gd name="connsiteY83" fmla="*/ 857047 h 857047"/>
              <a:gd name="connsiteX84" fmla="*/ 3114429 w 6881206"/>
              <a:gd name="connsiteY84" fmla="*/ 857047 h 857047"/>
              <a:gd name="connsiteX85" fmla="*/ 2960658 w 6881206"/>
              <a:gd name="connsiteY85" fmla="*/ 857047 h 857047"/>
              <a:gd name="connsiteX86" fmla="*/ 2827230 w 6881206"/>
              <a:gd name="connsiteY86" fmla="*/ 857047 h 857047"/>
              <a:gd name="connsiteX87" fmla="*/ 2712413 w 6881206"/>
              <a:gd name="connsiteY87" fmla="*/ 857047 h 857047"/>
              <a:gd name="connsiteX88" fmla="*/ 2680242 w 6881206"/>
              <a:gd name="connsiteY88" fmla="*/ 857047 h 857047"/>
              <a:gd name="connsiteX89" fmla="*/ 2603835 w 6881206"/>
              <a:gd name="connsiteY89" fmla="*/ 857047 h 857047"/>
              <a:gd name="connsiteX90" fmla="*/ 2455042 w 6881206"/>
              <a:gd name="connsiteY90" fmla="*/ 857047 h 857047"/>
              <a:gd name="connsiteX91" fmla="*/ 2426415 w 6881206"/>
              <a:gd name="connsiteY91" fmla="*/ 857047 h 857047"/>
              <a:gd name="connsiteX92" fmla="*/ 2209736 w 6881206"/>
              <a:gd name="connsiteY92" fmla="*/ 857047 h 857047"/>
              <a:gd name="connsiteX93" fmla="*/ 1893047 w 6881206"/>
              <a:gd name="connsiteY93" fmla="*/ 857047 h 857047"/>
              <a:gd name="connsiteX94" fmla="*/ 1885034 w 6881206"/>
              <a:gd name="connsiteY94" fmla="*/ 857047 h 857047"/>
              <a:gd name="connsiteX95" fmla="*/ 1843786 w 6881206"/>
              <a:gd name="connsiteY95" fmla="*/ 857047 h 857047"/>
              <a:gd name="connsiteX96" fmla="*/ 1828944 w 6881206"/>
              <a:gd name="connsiteY96" fmla="*/ 857047 h 857047"/>
              <a:gd name="connsiteX97" fmla="*/ 1380221 w 6881206"/>
              <a:gd name="connsiteY97" fmla="*/ 857047 h 857047"/>
              <a:gd name="connsiteX98" fmla="*/ 1333065 w 6881206"/>
              <a:gd name="connsiteY98" fmla="*/ 857047 h 857047"/>
              <a:gd name="connsiteX99" fmla="*/ 653445 w 6881206"/>
              <a:gd name="connsiteY99" fmla="*/ 857047 h 857047"/>
              <a:gd name="connsiteX100" fmla="*/ 0 w 6881206"/>
              <a:gd name="connsiteY100" fmla="*/ 857047 h 857047"/>
              <a:gd name="connsiteX101" fmla="*/ 0 w 6881206"/>
              <a:gd name="connsiteY101" fmla="*/ 0 h 85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6881206" h="857047">
                <a:moveTo>
                  <a:pt x="0" y="0"/>
                </a:moveTo>
                <a:cubicBezTo>
                  <a:pt x="0" y="0"/>
                  <a:pt x="0" y="0"/>
                  <a:pt x="653445" y="0"/>
                </a:cubicBezTo>
                <a:cubicBezTo>
                  <a:pt x="653445" y="0"/>
                  <a:pt x="653445" y="0"/>
                  <a:pt x="1156123" y="0"/>
                </a:cubicBezTo>
                <a:lnTo>
                  <a:pt x="1380221" y="0"/>
                </a:lnTo>
                <a:cubicBezTo>
                  <a:pt x="1380221" y="0"/>
                  <a:pt x="1380221" y="0"/>
                  <a:pt x="1444324" y="0"/>
                </a:cubicBezTo>
                <a:lnTo>
                  <a:pt x="1522072" y="0"/>
                </a:lnTo>
                <a:lnTo>
                  <a:pt x="1596570" y="0"/>
                </a:lnTo>
                <a:cubicBezTo>
                  <a:pt x="1668686" y="0"/>
                  <a:pt x="1764840" y="0"/>
                  <a:pt x="1893047" y="0"/>
                </a:cubicBezTo>
                <a:cubicBezTo>
                  <a:pt x="1893047" y="0"/>
                  <a:pt x="1893047" y="0"/>
                  <a:pt x="1978260" y="0"/>
                </a:cubicBezTo>
                <a:lnTo>
                  <a:pt x="2032793" y="0"/>
                </a:lnTo>
                <a:lnTo>
                  <a:pt x="2095032" y="0"/>
                </a:lnTo>
                <a:cubicBezTo>
                  <a:pt x="2196025" y="0"/>
                  <a:pt x="2347515" y="0"/>
                  <a:pt x="2574748" y="0"/>
                </a:cubicBezTo>
                <a:lnTo>
                  <a:pt x="2712413" y="0"/>
                </a:lnTo>
                <a:lnTo>
                  <a:pt x="2724164" y="0"/>
                </a:lnTo>
                <a:lnTo>
                  <a:pt x="2806423" y="0"/>
                </a:lnTo>
                <a:lnTo>
                  <a:pt x="2975563" y="0"/>
                </a:lnTo>
                <a:lnTo>
                  <a:pt x="3029696" y="0"/>
                </a:lnTo>
                <a:lnTo>
                  <a:pt x="3216247" y="0"/>
                </a:lnTo>
                <a:lnTo>
                  <a:pt x="3464491" y="0"/>
                </a:lnTo>
                <a:lnTo>
                  <a:pt x="3476820" y="0"/>
                </a:lnTo>
                <a:lnTo>
                  <a:pt x="3508932" y="0"/>
                </a:lnTo>
                <a:cubicBezTo>
                  <a:pt x="3508932" y="0"/>
                  <a:pt x="3508932" y="0"/>
                  <a:pt x="3518154" y="0"/>
                </a:cubicBezTo>
                <a:lnTo>
                  <a:pt x="3563124" y="0"/>
                </a:lnTo>
                <a:lnTo>
                  <a:pt x="3568615" y="0"/>
                </a:lnTo>
                <a:lnTo>
                  <a:pt x="3582711" y="0"/>
                </a:lnTo>
                <a:lnTo>
                  <a:pt x="3607047" y="0"/>
                </a:lnTo>
                <a:lnTo>
                  <a:pt x="3711363" y="0"/>
                </a:lnTo>
                <a:lnTo>
                  <a:pt x="3757936" y="0"/>
                </a:lnTo>
                <a:lnTo>
                  <a:pt x="3914505" y="0"/>
                </a:lnTo>
                <a:lnTo>
                  <a:pt x="4099165" y="0"/>
                </a:lnTo>
                <a:cubicBezTo>
                  <a:pt x="4099165" y="0"/>
                  <a:pt x="4099165" y="0"/>
                  <a:pt x="4176573" y="0"/>
                </a:cubicBezTo>
                <a:cubicBezTo>
                  <a:pt x="4176573" y="0"/>
                  <a:pt x="4176573" y="0"/>
                  <a:pt x="4211043" y="0"/>
                </a:cubicBezTo>
                <a:lnTo>
                  <a:pt x="4249415" y="0"/>
                </a:lnTo>
                <a:lnTo>
                  <a:pt x="4292911" y="0"/>
                </a:lnTo>
                <a:cubicBezTo>
                  <a:pt x="4370470" y="0"/>
                  <a:pt x="4499735" y="0"/>
                  <a:pt x="4715176" y="0"/>
                </a:cubicBezTo>
                <a:lnTo>
                  <a:pt x="4749035" y="0"/>
                </a:lnTo>
                <a:lnTo>
                  <a:pt x="5107279" y="0"/>
                </a:lnTo>
                <a:lnTo>
                  <a:pt x="5446306" y="0"/>
                </a:lnTo>
                <a:lnTo>
                  <a:pt x="5654500" y="0"/>
                </a:lnTo>
                <a:lnTo>
                  <a:pt x="5879355" y="0"/>
                </a:lnTo>
                <a:lnTo>
                  <a:pt x="6374171" y="0"/>
                </a:lnTo>
                <a:lnTo>
                  <a:pt x="6382691" y="0"/>
                </a:lnTo>
                <a:cubicBezTo>
                  <a:pt x="6392367" y="0"/>
                  <a:pt x="6402043" y="5258"/>
                  <a:pt x="6406881" y="10516"/>
                </a:cubicBezTo>
                <a:cubicBezTo>
                  <a:pt x="6406881" y="10516"/>
                  <a:pt x="6411719" y="10516"/>
                  <a:pt x="6411719" y="15774"/>
                </a:cubicBezTo>
                <a:cubicBezTo>
                  <a:pt x="6411719" y="15774"/>
                  <a:pt x="6411719" y="15774"/>
                  <a:pt x="6412418" y="16534"/>
                </a:cubicBezTo>
                <a:lnTo>
                  <a:pt x="6413765" y="17998"/>
                </a:lnTo>
                <a:lnTo>
                  <a:pt x="6418286" y="21854"/>
                </a:lnTo>
                <a:cubicBezTo>
                  <a:pt x="6439669" y="40092"/>
                  <a:pt x="6525203" y="113046"/>
                  <a:pt x="6867337" y="404863"/>
                </a:cubicBezTo>
                <a:cubicBezTo>
                  <a:pt x="6885830" y="415379"/>
                  <a:pt x="6885830" y="436411"/>
                  <a:pt x="6867337" y="452185"/>
                </a:cubicBezTo>
                <a:cubicBezTo>
                  <a:pt x="6867337" y="452185"/>
                  <a:pt x="6867337" y="452185"/>
                  <a:pt x="6491457" y="772784"/>
                </a:cubicBezTo>
                <a:lnTo>
                  <a:pt x="6413765" y="839050"/>
                </a:lnTo>
                <a:lnTo>
                  <a:pt x="6411719" y="841273"/>
                </a:lnTo>
                <a:cubicBezTo>
                  <a:pt x="6411719" y="841273"/>
                  <a:pt x="6406881" y="841273"/>
                  <a:pt x="6406881" y="846531"/>
                </a:cubicBezTo>
                <a:cubicBezTo>
                  <a:pt x="6402043" y="851789"/>
                  <a:pt x="6392367" y="857047"/>
                  <a:pt x="6382691" y="857047"/>
                </a:cubicBezTo>
                <a:lnTo>
                  <a:pt x="6374171" y="857047"/>
                </a:lnTo>
                <a:lnTo>
                  <a:pt x="6368680" y="857047"/>
                </a:lnTo>
                <a:lnTo>
                  <a:pt x="6348221" y="857047"/>
                </a:lnTo>
                <a:lnTo>
                  <a:pt x="6330248" y="857047"/>
                </a:lnTo>
                <a:lnTo>
                  <a:pt x="6266353" y="857047"/>
                </a:lnTo>
                <a:lnTo>
                  <a:pt x="6225932" y="857047"/>
                </a:lnTo>
                <a:lnTo>
                  <a:pt x="6106926" y="857047"/>
                </a:lnTo>
                <a:lnTo>
                  <a:pt x="6022790" y="857047"/>
                </a:lnTo>
                <a:lnTo>
                  <a:pt x="5844088" y="857047"/>
                </a:lnTo>
                <a:lnTo>
                  <a:pt x="5687880" y="857047"/>
                </a:lnTo>
                <a:lnTo>
                  <a:pt x="5451985" y="857047"/>
                </a:lnTo>
                <a:lnTo>
                  <a:pt x="5188261" y="857047"/>
                </a:lnTo>
                <a:lnTo>
                  <a:pt x="4904764" y="857047"/>
                </a:lnTo>
                <a:lnTo>
                  <a:pt x="4490989" y="857047"/>
                </a:lnTo>
                <a:lnTo>
                  <a:pt x="4176573" y="857047"/>
                </a:lnTo>
                <a:cubicBezTo>
                  <a:pt x="4176573" y="857047"/>
                  <a:pt x="4176573" y="857047"/>
                  <a:pt x="4099165" y="857047"/>
                </a:cubicBezTo>
                <a:cubicBezTo>
                  <a:pt x="4099165" y="857047"/>
                  <a:pt x="4099165" y="857047"/>
                  <a:pt x="4089943" y="857047"/>
                </a:cubicBezTo>
                <a:lnTo>
                  <a:pt x="4057940" y="857047"/>
                </a:lnTo>
                <a:lnTo>
                  <a:pt x="4025386" y="857047"/>
                </a:lnTo>
                <a:cubicBezTo>
                  <a:pt x="3988496" y="857047"/>
                  <a:pt x="3933162" y="857047"/>
                  <a:pt x="3850160" y="857047"/>
                </a:cubicBezTo>
                <a:lnTo>
                  <a:pt x="3563124" y="857047"/>
                </a:lnTo>
                <a:lnTo>
                  <a:pt x="3550795" y="857047"/>
                </a:lnTo>
                <a:lnTo>
                  <a:pt x="3508932" y="857047"/>
                </a:lnTo>
                <a:cubicBezTo>
                  <a:pt x="3508932" y="857047"/>
                  <a:pt x="3508932" y="857047"/>
                  <a:pt x="3483683" y="857047"/>
                </a:cubicBezTo>
                <a:lnTo>
                  <a:pt x="3464491" y="857047"/>
                </a:lnTo>
                <a:lnTo>
                  <a:pt x="3452740" y="857047"/>
                </a:lnTo>
                <a:lnTo>
                  <a:pt x="3423719" y="857047"/>
                </a:lnTo>
                <a:lnTo>
                  <a:pt x="3370481" y="857047"/>
                </a:lnTo>
                <a:lnTo>
                  <a:pt x="3306946" y="857047"/>
                </a:lnTo>
                <a:lnTo>
                  <a:pt x="3147208" y="857047"/>
                </a:lnTo>
                <a:lnTo>
                  <a:pt x="3114429" y="857047"/>
                </a:lnTo>
                <a:lnTo>
                  <a:pt x="2960658" y="857047"/>
                </a:lnTo>
                <a:lnTo>
                  <a:pt x="2827230" y="857047"/>
                </a:lnTo>
                <a:lnTo>
                  <a:pt x="2712413" y="857047"/>
                </a:lnTo>
                <a:lnTo>
                  <a:pt x="2680242" y="857047"/>
                </a:lnTo>
                <a:lnTo>
                  <a:pt x="2603835" y="857047"/>
                </a:lnTo>
                <a:lnTo>
                  <a:pt x="2455042" y="857047"/>
                </a:lnTo>
                <a:lnTo>
                  <a:pt x="2426415" y="857047"/>
                </a:lnTo>
                <a:lnTo>
                  <a:pt x="2209736" y="857047"/>
                </a:lnTo>
                <a:lnTo>
                  <a:pt x="1893047" y="857047"/>
                </a:lnTo>
                <a:cubicBezTo>
                  <a:pt x="1893047" y="857047"/>
                  <a:pt x="1893047" y="857047"/>
                  <a:pt x="1885034" y="857047"/>
                </a:cubicBezTo>
                <a:lnTo>
                  <a:pt x="1843786" y="857047"/>
                </a:lnTo>
                <a:lnTo>
                  <a:pt x="1828944" y="857047"/>
                </a:lnTo>
                <a:cubicBezTo>
                  <a:pt x="1764840" y="857047"/>
                  <a:pt x="1636634" y="857047"/>
                  <a:pt x="1380221" y="857047"/>
                </a:cubicBezTo>
                <a:lnTo>
                  <a:pt x="1333065" y="857047"/>
                </a:lnTo>
                <a:cubicBezTo>
                  <a:pt x="1136016" y="857047"/>
                  <a:pt x="910816" y="857047"/>
                  <a:pt x="653445" y="857047"/>
                </a:cubicBezTo>
                <a:cubicBezTo>
                  <a:pt x="653445" y="857047"/>
                  <a:pt x="653445" y="857047"/>
                  <a:pt x="0" y="857047"/>
                </a:cubicBezTo>
                <a:cubicBezTo>
                  <a:pt x="0" y="857047"/>
                  <a:pt x="0" y="85704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8B8AFA0-E726-6676-AE27-9E4CF4F81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528046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100" b="1" cap="all" spc="200" dirty="0" err="1">
                <a:solidFill>
                  <a:srgbClr val="FEFFFF"/>
                </a:solidFill>
              </a:rPr>
              <a:t>Жорсткі</a:t>
            </a:r>
            <a:r>
              <a:rPr lang="en-US" sz="1100" b="1" cap="all" spc="200" dirty="0">
                <a:solidFill>
                  <a:srgbClr val="FEFFFF"/>
                </a:solidFill>
              </a:rPr>
              <a:t> </a:t>
            </a:r>
            <a:r>
              <a:rPr lang="en-US" sz="1100" b="1" cap="all" spc="200" dirty="0" err="1">
                <a:solidFill>
                  <a:srgbClr val="FEFFFF"/>
                </a:solidFill>
              </a:rPr>
              <a:t>диски</a:t>
            </a:r>
            <a:r>
              <a:rPr lang="en-US" sz="1100" b="1" cap="all" spc="200" dirty="0">
                <a:solidFill>
                  <a:srgbClr val="FEFFFF"/>
                </a:solidFill>
              </a:rPr>
              <a:t> (HDD)</a:t>
            </a:r>
            <a:r>
              <a:rPr lang="en-US" sz="1100" cap="all" spc="200" dirty="0">
                <a:solidFill>
                  <a:srgbClr val="FEFFFF"/>
                </a:solidFill>
              </a:rPr>
              <a:t>: </a:t>
            </a:r>
            <a:r>
              <a:rPr lang="en-US" sz="1100" cap="all" spc="200" dirty="0" err="1">
                <a:solidFill>
                  <a:srgbClr val="FEFFFF"/>
                </a:solidFill>
              </a:rPr>
              <a:t>включають</a:t>
            </a:r>
            <a:r>
              <a:rPr lang="en-US" sz="1100" cap="all" spc="200" dirty="0">
                <a:solidFill>
                  <a:srgbClr val="FEFFFF"/>
                </a:solidFill>
              </a:rPr>
              <a:t> </a:t>
            </a:r>
            <a:r>
              <a:rPr lang="en-US" sz="1100" cap="all" spc="200" dirty="0" err="1">
                <a:solidFill>
                  <a:srgbClr val="FEFFFF"/>
                </a:solidFill>
              </a:rPr>
              <a:t>магнітні</a:t>
            </a:r>
            <a:r>
              <a:rPr lang="en-US" sz="1100" cap="all" spc="200" dirty="0">
                <a:solidFill>
                  <a:srgbClr val="FEFFFF"/>
                </a:solidFill>
              </a:rPr>
              <a:t> </a:t>
            </a:r>
            <a:r>
              <a:rPr lang="en-US" sz="1100" cap="all" spc="200" dirty="0" err="1">
                <a:solidFill>
                  <a:srgbClr val="FEFFFF"/>
                </a:solidFill>
              </a:rPr>
              <a:t>пластини</a:t>
            </a:r>
            <a:r>
              <a:rPr lang="en-US" sz="1100" cap="all" spc="200" dirty="0">
                <a:solidFill>
                  <a:srgbClr val="FEFFFF"/>
                </a:solidFill>
              </a:rPr>
              <a:t>, </a:t>
            </a:r>
            <a:r>
              <a:rPr lang="en-US" sz="1100" cap="all" spc="200" dirty="0" err="1">
                <a:solidFill>
                  <a:srgbClr val="FEFFFF"/>
                </a:solidFill>
              </a:rPr>
              <a:t>шпиндель</a:t>
            </a:r>
            <a:r>
              <a:rPr lang="en-US" sz="1100" cap="all" spc="200" dirty="0">
                <a:solidFill>
                  <a:srgbClr val="FEFFFF"/>
                </a:solidFill>
              </a:rPr>
              <a:t> </a:t>
            </a:r>
            <a:r>
              <a:rPr lang="en-US" sz="1100" cap="all" spc="200" dirty="0" err="1">
                <a:solidFill>
                  <a:srgbClr val="FEFFFF"/>
                </a:solidFill>
              </a:rPr>
              <a:t>та</a:t>
            </a:r>
            <a:r>
              <a:rPr lang="en-US" sz="1100" cap="all" spc="200" dirty="0">
                <a:solidFill>
                  <a:srgbClr val="FEFFFF"/>
                </a:solidFill>
              </a:rPr>
              <a:t> </a:t>
            </a:r>
            <a:r>
              <a:rPr lang="en-US" sz="1100" cap="all" spc="200" dirty="0" err="1">
                <a:solidFill>
                  <a:srgbClr val="FEFFFF"/>
                </a:solidFill>
              </a:rPr>
              <a:t>головку</a:t>
            </a:r>
            <a:r>
              <a:rPr lang="en-US" sz="1100" cap="all" spc="200" dirty="0">
                <a:solidFill>
                  <a:srgbClr val="FEFFFF"/>
                </a:solidFill>
              </a:rPr>
              <a:t> </a:t>
            </a:r>
            <a:r>
              <a:rPr lang="en-US" sz="1100" cap="all" spc="200" dirty="0" err="1">
                <a:solidFill>
                  <a:srgbClr val="FEFFFF"/>
                </a:solidFill>
              </a:rPr>
              <a:t>зчитування-запису</a:t>
            </a:r>
            <a:r>
              <a:rPr lang="en-US" sz="1100" cap="all" spc="200" dirty="0">
                <a:solidFill>
                  <a:srgbClr val="FEFFFF"/>
                </a:solidFill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9F45C59-63BA-53F0-DC7F-714A5C56A0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1100" r="-1" b="-4282"/>
          <a:stretch/>
        </p:blipFill>
        <p:spPr>
          <a:xfrm>
            <a:off x="7450851" y="497766"/>
            <a:ext cx="3598951" cy="271550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E984B4-82AC-B923-AFAF-DFA476992B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" b="1798"/>
          <a:stretch/>
        </p:blipFill>
        <p:spPr>
          <a:xfrm>
            <a:off x="7688215" y="3634561"/>
            <a:ext cx="3159457" cy="28855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37DF481-0F38-0698-BB5E-64CEBA4540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83" y="1755319"/>
            <a:ext cx="3203258" cy="3114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792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>
            <a:extLst>
              <a:ext uri="{FF2B5EF4-FFF2-40B4-BE49-F238E27FC236}">
                <a16:creationId xmlns:a16="http://schemas.microsoft.com/office/drawing/2014/main" id="{5D1F2FD8-11FD-4495-9EFA-1D11D791D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62" name="Freeform 11">
              <a:extLst>
                <a:ext uri="{FF2B5EF4-FFF2-40B4-BE49-F238E27FC236}">
                  <a16:creationId xmlns:a16="http://schemas.microsoft.com/office/drawing/2014/main" id="{F07E62E0-C435-4556-B265-2AC622C080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3" name="Freeform 12">
              <a:extLst>
                <a:ext uri="{FF2B5EF4-FFF2-40B4-BE49-F238E27FC236}">
                  <a16:creationId xmlns:a16="http://schemas.microsoft.com/office/drawing/2014/main" id="{A31AA73F-4D24-48A1-B14B-50392BB2C8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4" name="Freeform 13">
              <a:extLst>
                <a:ext uri="{FF2B5EF4-FFF2-40B4-BE49-F238E27FC236}">
                  <a16:creationId xmlns:a16="http://schemas.microsoft.com/office/drawing/2014/main" id="{B1A912C9-FD8E-4C0D-A7B5-5240BF154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5" name="Freeform 14">
              <a:extLst>
                <a:ext uri="{FF2B5EF4-FFF2-40B4-BE49-F238E27FC236}">
                  <a16:creationId xmlns:a16="http://schemas.microsoft.com/office/drawing/2014/main" id="{0C687240-9008-4C95-9A83-BAE72BF3D5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6" name="Freeform 15">
              <a:extLst>
                <a:ext uri="{FF2B5EF4-FFF2-40B4-BE49-F238E27FC236}">
                  <a16:creationId xmlns:a16="http://schemas.microsoft.com/office/drawing/2014/main" id="{7E87EBB2-C786-4064-9E78-21C52E76FE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7" name="Freeform 16">
              <a:extLst>
                <a:ext uri="{FF2B5EF4-FFF2-40B4-BE49-F238E27FC236}">
                  <a16:creationId xmlns:a16="http://schemas.microsoft.com/office/drawing/2014/main" id="{6AEC0C10-BB8D-4A8E-8160-9B514B5F7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8" name="Freeform 17">
              <a:extLst>
                <a:ext uri="{FF2B5EF4-FFF2-40B4-BE49-F238E27FC236}">
                  <a16:creationId xmlns:a16="http://schemas.microsoft.com/office/drawing/2014/main" id="{3E2AE5E5-81C4-4817-85A9-6700C135C5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9" name="Freeform 18">
              <a:extLst>
                <a:ext uri="{FF2B5EF4-FFF2-40B4-BE49-F238E27FC236}">
                  <a16:creationId xmlns:a16="http://schemas.microsoft.com/office/drawing/2014/main" id="{0E29C0C2-2A04-4AC1-9181-B811A06BE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0" name="Freeform 19">
              <a:extLst>
                <a:ext uri="{FF2B5EF4-FFF2-40B4-BE49-F238E27FC236}">
                  <a16:creationId xmlns:a16="http://schemas.microsoft.com/office/drawing/2014/main" id="{13DA17A5-17E1-4B7D-9ABD-C7ED44F15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" name="Freeform 20">
              <a:extLst>
                <a:ext uri="{FF2B5EF4-FFF2-40B4-BE49-F238E27FC236}">
                  <a16:creationId xmlns:a16="http://schemas.microsoft.com/office/drawing/2014/main" id="{7C6F6843-161E-4C29-A663-8DBA4D483D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2" name="Freeform 21">
              <a:extLst>
                <a:ext uri="{FF2B5EF4-FFF2-40B4-BE49-F238E27FC236}">
                  <a16:creationId xmlns:a16="http://schemas.microsoft.com/office/drawing/2014/main" id="{A516671D-8E1D-4713-BE9D-81B0C35FE2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3" name="Freeform 22">
              <a:extLst>
                <a:ext uri="{FF2B5EF4-FFF2-40B4-BE49-F238E27FC236}">
                  <a16:creationId xmlns:a16="http://schemas.microsoft.com/office/drawing/2014/main" id="{4E04D4C8-7532-4BBD-9AF8-3249324AF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87488CD-16CF-4BC7-BD9F-4F4EB13B0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76" name="Freeform 27">
              <a:extLst>
                <a:ext uri="{FF2B5EF4-FFF2-40B4-BE49-F238E27FC236}">
                  <a16:creationId xmlns:a16="http://schemas.microsoft.com/office/drawing/2014/main" id="{40224168-C932-4F63-8CEA-2465E192B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7" name="Freeform 28">
              <a:extLst>
                <a:ext uri="{FF2B5EF4-FFF2-40B4-BE49-F238E27FC236}">
                  <a16:creationId xmlns:a16="http://schemas.microsoft.com/office/drawing/2014/main" id="{F2291983-5E57-490B-B713-0A78B584F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8" name="Freeform 29">
              <a:extLst>
                <a:ext uri="{FF2B5EF4-FFF2-40B4-BE49-F238E27FC236}">
                  <a16:creationId xmlns:a16="http://schemas.microsoft.com/office/drawing/2014/main" id="{815C3A19-E287-48A6-9ECB-D0409D37FF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9" name="Freeform 30">
              <a:extLst>
                <a:ext uri="{FF2B5EF4-FFF2-40B4-BE49-F238E27FC236}">
                  <a16:creationId xmlns:a16="http://schemas.microsoft.com/office/drawing/2014/main" id="{0196FC81-2B97-4747-859B-2475FFD126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0" name="Freeform 31">
              <a:extLst>
                <a:ext uri="{FF2B5EF4-FFF2-40B4-BE49-F238E27FC236}">
                  <a16:creationId xmlns:a16="http://schemas.microsoft.com/office/drawing/2014/main" id="{43A76FF0-4A33-44A0-AE53-92146AA813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1" name="Freeform 32">
              <a:extLst>
                <a:ext uri="{FF2B5EF4-FFF2-40B4-BE49-F238E27FC236}">
                  <a16:creationId xmlns:a16="http://schemas.microsoft.com/office/drawing/2014/main" id="{B94FC67F-70D7-496B-BFA2-B2AACF2ED0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" name="Freeform 33">
              <a:extLst>
                <a:ext uri="{FF2B5EF4-FFF2-40B4-BE49-F238E27FC236}">
                  <a16:creationId xmlns:a16="http://schemas.microsoft.com/office/drawing/2014/main" id="{761C78BD-A48E-4171-AC10-D066FDF464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3" name="Freeform 34">
              <a:extLst>
                <a:ext uri="{FF2B5EF4-FFF2-40B4-BE49-F238E27FC236}">
                  <a16:creationId xmlns:a16="http://schemas.microsoft.com/office/drawing/2014/main" id="{8DD13455-5B55-48B7-AA52-981C48B3F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4" name="Freeform 35">
              <a:extLst>
                <a:ext uri="{FF2B5EF4-FFF2-40B4-BE49-F238E27FC236}">
                  <a16:creationId xmlns:a16="http://schemas.microsoft.com/office/drawing/2014/main" id="{8AFF35F4-12AC-44F3-AC19-88F2E3F9B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5" name="Freeform 36">
              <a:extLst>
                <a:ext uri="{FF2B5EF4-FFF2-40B4-BE49-F238E27FC236}">
                  <a16:creationId xmlns:a16="http://schemas.microsoft.com/office/drawing/2014/main" id="{410D4BFE-B9DB-440B-BF78-21B4F317F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6" name="Freeform 37">
              <a:extLst>
                <a:ext uri="{FF2B5EF4-FFF2-40B4-BE49-F238E27FC236}">
                  <a16:creationId xmlns:a16="http://schemas.microsoft.com/office/drawing/2014/main" id="{8F0E6EB0-F23E-4342-9FBD-3178F4B818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7" name="Freeform 38">
              <a:extLst>
                <a:ext uri="{FF2B5EF4-FFF2-40B4-BE49-F238E27FC236}">
                  <a16:creationId xmlns:a16="http://schemas.microsoft.com/office/drawing/2014/main" id="{3A4E0803-C8CF-4E6B-95EF-BBEBF237E3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id="{F6D9986E-2FC4-4377-B163-42766AD82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91" name="Freeform 6">
            <a:extLst>
              <a:ext uri="{FF2B5EF4-FFF2-40B4-BE49-F238E27FC236}">
                <a16:creationId xmlns:a16="http://schemas.microsoft.com/office/drawing/2014/main" id="{5DAD59F4-58F1-4349-B03E-23A62291C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93" name="Rectangle 92">
            <a:extLst>
              <a:ext uri="{FF2B5EF4-FFF2-40B4-BE49-F238E27FC236}">
                <a16:creationId xmlns:a16="http://schemas.microsoft.com/office/drawing/2014/main" id="{488782F6-F596-4D6D-9B9C-836F4AD887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1AB2663D-E64E-4C48-8140-74658F7DF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F28E9E-E6DE-B0B6-0A22-65A431A15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 err="1">
                <a:solidFill>
                  <a:srgbClr val="FEFFFF"/>
                </a:solidFill>
              </a:rPr>
              <a:t>Будова</a:t>
            </a:r>
            <a:r>
              <a:rPr lang="en-US" sz="4000" dirty="0">
                <a:solidFill>
                  <a:srgbClr val="FEFFFF"/>
                </a:solidFill>
              </a:rPr>
              <a:t> </a:t>
            </a:r>
            <a:r>
              <a:rPr lang="en-US" sz="4000" dirty="0" err="1">
                <a:solidFill>
                  <a:srgbClr val="FEFFFF"/>
                </a:solidFill>
              </a:rPr>
              <a:t>носіїв</a:t>
            </a:r>
            <a:r>
              <a:rPr lang="en-US" sz="4000" dirty="0">
                <a:solidFill>
                  <a:srgbClr val="FEFFFF"/>
                </a:solidFill>
              </a:rPr>
              <a:t> </a:t>
            </a:r>
            <a:r>
              <a:rPr lang="en-US" sz="4000" dirty="0" err="1">
                <a:solidFill>
                  <a:srgbClr val="FEFFFF"/>
                </a:solidFill>
              </a:rPr>
              <a:t>інформації</a:t>
            </a:r>
            <a:endParaRPr lang="en-US" sz="4000" dirty="0">
              <a:solidFill>
                <a:srgbClr val="FEFFFF"/>
              </a:solidFill>
            </a:endParaRPr>
          </a:p>
        </p:txBody>
      </p:sp>
      <p:sp>
        <p:nvSpPr>
          <p:cNvPr id="97" name="Freeform 5">
            <a:extLst>
              <a:ext uri="{FF2B5EF4-FFF2-40B4-BE49-F238E27FC236}">
                <a16:creationId xmlns:a16="http://schemas.microsoft.com/office/drawing/2014/main" id="{E05C7CDE-0D38-43BE-BEBA-17B8BFC1F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9C88EC2-A602-CBD8-C6B7-B181537DC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377887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100" b="1" cap="all" spc="200">
                <a:solidFill>
                  <a:srgbClr val="FEFFFF"/>
                </a:solidFill>
              </a:rPr>
              <a:t>Твердотільні накопичувачі (SSD)</a:t>
            </a:r>
            <a:r>
              <a:rPr lang="en-US" sz="1100" cap="all" spc="200">
                <a:solidFill>
                  <a:srgbClr val="FEFFFF"/>
                </a:solidFill>
              </a:rPr>
              <a:t>: містять чипи пам’яті NAND, контролер та кеш-пам’ять. 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9F5C3B6E-3ABA-4B27-876A-4A37FAAE55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7995" y="962669"/>
            <a:ext cx="2738388" cy="2383129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F88800-964A-0D72-2B38-F211CD8F5C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345" r="1" b="13318"/>
          <a:stretch/>
        </p:blipFill>
        <p:spPr>
          <a:xfrm>
            <a:off x="5750181" y="1538160"/>
            <a:ext cx="2414016" cy="1232145"/>
          </a:xfrm>
          <a:prstGeom prst="rect">
            <a:avLst/>
          </a:prstGeom>
        </p:spPr>
      </p:pic>
      <p:sp>
        <p:nvSpPr>
          <p:cNvPr id="101" name="Rectangle 100">
            <a:extLst>
              <a:ext uri="{FF2B5EF4-FFF2-40B4-BE49-F238E27FC236}">
                <a16:creationId xmlns:a16="http://schemas.microsoft.com/office/drawing/2014/main" id="{DBD956EC-8709-46C8-824D-4F12C6B11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90107" y="962669"/>
            <a:ext cx="2738388" cy="2383129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DE782B2-560C-384A-4D77-8DEEAB5C5D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" b="13751"/>
          <a:stretch/>
        </p:blipFill>
        <p:spPr>
          <a:xfrm>
            <a:off x="8652293" y="1537415"/>
            <a:ext cx="2414016" cy="1233635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398985CF-5BD0-4744-BFCE-DD8371D5C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7994" y="3530794"/>
            <a:ext cx="5640501" cy="2383129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FDAAD9C-2B4D-63D6-FB29-9191EFB963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2168" b="1"/>
          <a:stretch/>
        </p:blipFill>
        <p:spPr>
          <a:xfrm>
            <a:off x="6389170" y="3693658"/>
            <a:ext cx="4038150" cy="20574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1A3465-D903-C4FA-D5E7-F370A71B24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464" y="488190"/>
            <a:ext cx="4002874" cy="273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52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929D94-04F5-6322-C2B2-61E0B70A8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688" y="627506"/>
            <a:ext cx="10058400" cy="781706"/>
          </a:xfrm>
        </p:spPr>
        <p:txBody>
          <a:bodyPr>
            <a:normAutofit/>
          </a:bodyPr>
          <a:lstStyle/>
          <a:p>
            <a:r>
              <a:rPr lang="uk-UA" b="1" dirty="0"/>
              <a:t>Налагодження носіїв інформації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802F16E-8264-9068-A388-41DE140BF5A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53660" y="1592542"/>
            <a:ext cx="111654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Перевірка на помилки</a:t>
            </a:r>
            <a: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використання інструментів, таких як CHKDSK або SMART, для діагностики та виправлення помилок на носії.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B65A8A-E7A9-8B2A-27F6-5E106FC0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59" y="2282368"/>
            <a:ext cx="4860544" cy="29425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75CF9C-DFF0-0EC7-53B2-41A92DED55E1}"/>
              </a:ext>
            </a:extLst>
          </p:cNvPr>
          <p:cNvSpPr txBox="1"/>
          <p:nvPr/>
        </p:nvSpPr>
        <p:spPr>
          <a:xfrm>
            <a:off x="1754271" y="5728792"/>
            <a:ext cx="68635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https://daad.org.ua/13310-perevirka-s-m-a-r-t-zhorstkogo-diska.html</a:t>
            </a: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749BE00-5B42-AE74-BB51-53A187A412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832" y="2282369"/>
            <a:ext cx="6138491" cy="28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798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F8A8AD26-C06F-49CE-AB92-7F05D0BD8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7B9CA4A4-3706-4BBC-920D-10B61E903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E9AEFAD7-4DC0-4775-B278-443CAC8644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95A2EB89-70BA-48F4-BAFF-2C75612915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7F9F7D8E-8CDE-4DC5-85E8-4E0627B10D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393A9604-57DC-435F-8D02-267C0E3FEE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BF551FAC-C8A0-424D-A9AB-B4D87ED05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5FC7B832-CD9A-475E-A23A-282E2D9D23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3405D3F7-11EB-4F41-842F-BC30C5BA7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85045B1A-5280-45D4-8595-463F1366A9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059FB722-E5B1-4CB5-8D09-E3AC702096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2AF74CE9-4009-4B55-851A-6EC1419CD5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0A77AB78-F870-4BCC-8746-488F0E090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C50F7A2-3BDC-423D-85F1-EE031C214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80C7F85B-CE12-4F37-A66A-31DF1991FE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7E391A02-6C84-4F20-8784-AD1AB8279F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674CF377-E511-4F42-9D68-51CB4191E5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14119359-AB96-4A01-A096-ABCC56101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6753D864-28A5-4E32-91E5-AD7C721A4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70B3E479-AB6A-4B12-A3D5-B2D3B3DA22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7FBAB753-F3BA-478C-8E6C-EEFD4D17C2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47AD49C2-29A7-4BCF-AE3B-5DD422BA4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A3FD5355-1EFB-4D0E-9041-7054C62C6F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009C505D-91C5-4318-AB8A-1983EE775F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A141DF61-1492-46DA-B3A9-0E8357DF4C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0823937D-506D-4FE0-8DA8-FFFA280C31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502A7C95-AB91-4503-A49F-FB44EDCBDC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48" name="Freeform 6">
            <a:extLst>
              <a:ext uri="{FF2B5EF4-FFF2-40B4-BE49-F238E27FC236}">
                <a16:creationId xmlns:a16="http://schemas.microsoft.com/office/drawing/2014/main" id="{FB7D856C-CDB6-43B6-B78A-7C63C30AE0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2173C90E-9956-4800-B855-923A61FA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6ABFB0AE-8464-4D6E-A3BE-53B298C57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DC9F60-7A3F-45BE-0FC8-04C3C704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256873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kumimoji="0" lang="en-US" altLang="uk-UA" sz="4000" b="1" i="0" u="none" strike="noStrike" cap="none" normalizeH="0" baseline="0" dirty="0" err="1">
                <a:ln>
                  <a:noFill/>
                </a:ln>
                <a:solidFill>
                  <a:srgbClr val="FEFFFF"/>
                </a:solidFill>
                <a:effectLst/>
              </a:rPr>
              <a:t>Перевірка</a:t>
            </a:r>
            <a:r>
              <a:rPr kumimoji="0" lang="en-US" altLang="uk-UA" sz="4000" b="1" i="0" u="none" strike="noStrike" cap="none" normalizeH="0" baseline="0" dirty="0">
                <a:ln>
                  <a:noFill/>
                </a:ln>
                <a:solidFill>
                  <a:srgbClr val="FEFFFF"/>
                </a:solidFill>
                <a:effectLst/>
              </a:rPr>
              <a:t> </a:t>
            </a:r>
            <a:r>
              <a:rPr kumimoji="0" lang="en-US" altLang="uk-UA" sz="4000" b="1" i="0" u="none" strike="noStrike" cap="none" normalizeH="0" baseline="0" dirty="0" err="1">
                <a:ln>
                  <a:noFill/>
                </a:ln>
                <a:solidFill>
                  <a:srgbClr val="FEFFFF"/>
                </a:solidFill>
                <a:effectLst/>
              </a:rPr>
              <a:t>на</a:t>
            </a:r>
            <a:r>
              <a:rPr kumimoji="0" lang="en-US" altLang="uk-UA" sz="4000" b="1" i="0" u="none" strike="noStrike" cap="none" normalizeH="0" baseline="0" dirty="0">
                <a:ln>
                  <a:noFill/>
                </a:ln>
                <a:solidFill>
                  <a:srgbClr val="FEFFFF"/>
                </a:solidFill>
                <a:effectLst/>
              </a:rPr>
              <a:t> </a:t>
            </a:r>
            <a:r>
              <a:rPr kumimoji="0" lang="en-US" altLang="uk-UA" sz="4000" b="1" i="0" u="none" strike="noStrike" cap="none" normalizeH="0" baseline="0" dirty="0" err="1">
                <a:ln>
                  <a:noFill/>
                </a:ln>
                <a:solidFill>
                  <a:srgbClr val="FEFFFF"/>
                </a:solidFill>
                <a:effectLst/>
              </a:rPr>
              <a:t>помилки</a:t>
            </a:r>
            <a:r>
              <a:rPr kumimoji="0" lang="uk-UA" altLang="uk-UA" sz="4000" b="1" i="0" u="none" strike="noStrike" cap="none" normalizeH="0" baseline="0" dirty="0">
                <a:ln>
                  <a:noFill/>
                </a:ln>
                <a:solidFill>
                  <a:srgbClr val="FEFFFF"/>
                </a:solidFill>
                <a:effectLst/>
              </a:rPr>
              <a:t> за допомогою </a:t>
            </a:r>
            <a:br>
              <a:rPr kumimoji="0" lang="uk-UA" altLang="uk-UA" sz="4000" b="1" i="0" u="none" strike="noStrike" cap="none" normalizeH="0" baseline="0" dirty="0">
                <a:ln>
                  <a:noFill/>
                </a:ln>
                <a:solidFill>
                  <a:srgbClr val="FEFFFF"/>
                </a:solidFill>
                <a:effectLst/>
              </a:rPr>
            </a:br>
            <a:r>
              <a:rPr kumimoji="0" lang="en-US" altLang="uk-UA" sz="4000" b="1" i="0" u="none" strike="noStrike" cap="none" normalizeH="0" baseline="0" dirty="0">
                <a:ln>
                  <a:noFill/>
                </a:ln>
                <a:solidFill>
                  <a:srgbClr val="FEFFFF"/>
                </a:solidFill>
                <a:effectLst/>
              </a:rPr>
              <a:t>Windows </a:t>
            </a:r>
            <a:endParaRPr lang="en-US" sz="4000" dirty="0">
              <a:solidFill>
                <a:srgbClr val="FEFFFF"/>
              </a:solidFill>
            </a:endParaRPr>
          </a:p>
        </p:txBody>
      </p:sp>
      <p:sp>
        <p:nvSpPr>
          <p:cNvPr id="54" name="Freeform 5">
            <a:extLst>
              <a:ext uri="{FF2B5EF4-FFF2-40B4-BE49-F238E27FC236}">
                <a16:creationId xmlns:a16="http://schemas.microsoft.com/office/drawing/2014/main" id="{D849CCB2-9912-4F0B-8AF7-F871751BE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1D1143-41E1-2E91-A01F-46EC7ECE8924}"/>
              </a:ext>
            </a:extLst>
          </p:cNvPr>
          <p:cNvSpPr txBox="1"/>
          <p:nvPr/>
        </p:nvSpPr>
        <p:spPr>
          <a:xfrm>
            <a:off x="540279" y="5189400"/>
            <a:ext cx="3778870" cy="5442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100">
                <a:solidFill>
                  <a:srgbClr val="FEFFFF"/>
                </a:solidFill>
              </a:rPr>
              <a:t>Клацніть диск правою кнопкою миші, щоб виконати перевірку диска, а потім виберіть «Властивості».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A51C0CE7-6B32-4C4F-8B24-B468753A57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7994" y="965044"/>
            <a:ext cx="2814048" cy="2532014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BF24ABA-8EC2-1033-CF88-4CE8D8E4D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8446" y="1121782"/>
            <a:ext cx="1573144" cy="2218538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D56F4481-9AB2-43CA-99E2-CB2D7B9B4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86014" y="965044"/>
            <a:ext cx="2814048" cy="2532014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4C3CE2C-0760-484E-BCB8-AEDD17421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7994" y="3659276"/>
            <a:ext cx="2814048" cy="2532014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200E8F3-2C95-2B8F-126D-B1EC9AA61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517" y="4277679"/>
            <a:ext cx="2479002" cy="1295208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056924E8-089C-4A69-B304-477C5D725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86014" y="3659276"/>
            <a:ext cx="2814048" cy="2532014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17B099E-0714-AFB5-00E0-AA32016BE4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3537" y="1619353"/>
            <a:ext cx="2479002" cy="116076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0CF0A9E-5225-A686-7687-3BCA02A1FB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9911" y="4220669"/>
            <a:ext cx="2475191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88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4A7601-EC8E-9A6E-28CE-57A469E78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3091" y="624110"/>
            <a:ext cx="4821863" cy="670536"/>
          </a:xfrm>
        </p:spPr>
        <p:txBody>
          <a:bodyPr/>
          <a:lstStyle/>
          <a:p>
            <a:r>
              <a:rPr lang="en-US" b="1" dirty="0"/>
              <a:t>SMART</a:t>
            </a:r>
            <a:r>
              <a:rPr lang="uk-UA" b="1" dirty="0"/>
              <a:t>  діагностика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2AE03-6DC9-3D67-7AD5-5F2938852F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689" y="1419918"/>
            <a:ext cx="6047254" cy="2614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81B795-1D24-F578-2C4D-13FE2879BA44}"/>
              </a:ext>
            </a:extLst>
          </p:cNvPr>
          <p:cNvSpPr txBox="1"/>
          <p:nvPr/>
        </p:nvSpPr>
        <p:spPr>
          <a:xfrm>
            <a:off x="2712221" y="3387930"/>
            <a:ext cx="3623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>
              <a:spcBef>
                <a:spcPts val="750"/>
              </a:spcBef>
              <a:spcAft>
                <a:spcPts val="750"/>
              </a:spcAft>
            </a:pPr>
            <a:r>
              <a:rPr lang="ru-RU" b="0" i="0" dirty="0" err="1">
                <a:solidFill>
                  <a:srgbClr val="000000"/>
                </a:solidFill>
                <a:effectLst/>
                <a:latin typeface="Exo 2"/>
              </a:rPr>
              <a:t>Перейдіть</a:t>
            </a:r>
            <a:r>
              <a:rPr lang="ru-RU" b="0" i="0" dirty="0">
                <a:solidFill>
                  <a:srgbClr val="000000"/>
                </a:solidFill>
                <a:effectLst/>
                <a:latin typeface="Exo 2"/>
              </a:rPr>
              <a:t> до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Exo 2"/>
              </a:rPr>
              <a:t>розділу</a:t>
            </a:r>
            <a:r>
              <a:rPr lang="ru-RU" b="1" i="0" dirty="0">
                <a:solidFill>
                  <a:srgbClr val="000000"/>
                </a:solidFill>
                <a:effectLst/>
                <a:latin typeface="Exo 2"/>
              </a:rPr>
              <a:t> «SMART» </a:t>
            </a:r>
            <a:r>
              <a:rPr lang="ru-RU" b="0" i="0" dirty="0">
                <a:solidFill>
                  <a:srgbClr val="000000"/>
                </a:solidFill>
                <a:effectLst/>
                <a:latin typeface="Exo 2"/>
              </a:rPr>
              <a:t>таким же чином.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DFD650E-4853-D0EE-19AC-20B91AE811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3829" y="4159533"/>
            <a:ext cx="4532171" cy="23694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E492960-50F5-6594-0568-971A36CBB164}"/>
              </a:ext>
            </a:extLst>
          </p:cNvPr>
          <p:cNvSpPr txBox="1"/>
          <p:nvPr/>
        </p:nvSpPr>
        <p:spPr>
          <a:xfrm>
            <a:off x="2893242" y="6159693"/>
            <a:ext cx="36236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Перегляньте</a:t>
            </a:r>
            <a:r>
              <a:rPr lang="ru-RU" dirty="0"/>
              <a:t> </a:t>
            </a:r>
            <a:r>
              <a:rPr lang="ru-RU" dirty="0" err="1"/>
              <a:t>дані</a:t>
            </a:r>
            <a:r>
              <a:rPr lang="ru-RU" dirty="0"/>
              <a:t> S. M. A. R. T.</a:t>
            </a:r>
            <a:endParaRPr lang="uk-UA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586355D-5F70-C10D-3579-A2B84612D4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6011" y="334918"/>
            <a:ext cx="4821863" cy="357023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BB4D331-798E-496E-9211-8CDC6547759F}"/>
              </a:ext>
            </a:extLst>
          </p:cNvPr>
          <p:cNvSpPr txBox="1"/>
          <p:nvPr/>
        </p:nvSpPr>
        <p:spPr>
          <a:xfrm>
            <a:off x="6853474" y="4528477"/>
            <a:ext cx="513292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бачите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першими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йдуть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залишився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ресурс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накопичувача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, " Записано за весь час» і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загальний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На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деяких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дисках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останніх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збиватися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«N/A»,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страшно.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ними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так, AIDA64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відстежив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будь-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яким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оцінюваних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атрибутів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речі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оцінку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колонці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»Статус" і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виводить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там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901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B9DE855-86B1-4B53-A53A-DBE8C95CC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857ED885-FE1E-F0C4-E698-993DC2FF4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832" y="439888"/>
            <a:ext cx="3901088" cy="1280890"/>
          </a:xfrm>
        </p:spPr>
        <p:txBody>
          <a:bodyPr>
            <a:normAutofit/>
          </a:bodyPr>
          <a:lstStyle/>
          <a:p>
            <a:r>
              <a:rPr lang="uk-UA" sz="3200" b="1" dirty="0"/>
              <a:t>Налагодження носіїв інформації</a:t>
            </a:r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3694FC3C-59AB-4EFA-912F-CE99D8D37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E5A81C8-D7F6-81AB-7B7E-F4115C71A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146" y="2160666"/>
            <a:ext cx="4307300" cy="917418"/>
          </a:xfrm>
        </p:spPr>
        <p:txBody>
          <a:bodyPr>
            <a:normAutofit/>
          </a:bodyPr>
          <a:lstStyle/>
          <a:p>
            <a:r>
              <a:rPr kumimoji="0" lang="uk-UA" altLang="uk-UA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Форматування</a:t>
            </a:r>
            <a:r>
              <a:rPr kumimoji="0" lang="uk-UA" altLang="uk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створення файлової системи на носії для підготовки до використання.</a:t>
            </a:r>
          </a:p>
          <a:p>
            <a:endParaRPr lang="uk-UA" sz="16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C80BC4-4813-25FF-F1DF-61C1D3F390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182" r="-1" b="7113"/>
          <a:stretch/>
        </p:blipFill>
        <p:spPr>
          <a:xfrm>
            <a:off x="6091918" y="10"/>
            <a:ext cx="6100081" cy="33832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AD9F6C-B781-4CFE-225F-AA5E326A49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1860" b="4"/>
          <a:stretch/>
        </p:blipFill>
        <p:spPr>
          <a:xfrm>
            <a:off x="6091919" y="3474721"/>
            <a:ext cx="3004319" cy="338328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15B3DD-28ED-6D59-4409-B02852553A9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67" r="2" b="25022"/>
          <a:stretch/>
        </p:blipFill>
        <p:spPr>
          <a:xfrm>
            <a:off x="9187677" y="3474720"/>
            <a:ext cx="3004322" cy="33832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12DD98-0227-EAC4-E9DE-B7FE671AAEE9}"/>
              </a:ext>
            </a:extLst>
          </p:cNvPr>
          <p:cNvSpPr txBox="1"/>
          <p:nvPr/>
        </p:nvSpPr>
        <p:spPr>
          <a:xfrm>
            <a:off x="220146" y="3275759"/>
            <a:ext cx="565162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Високорівневе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повне форматування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процес створення головного завантажувального запису з таблицею розділів і (або) структур порожньої файлової системи, установки завантажувального сектора і тому подібних дій, результатом яких є можливість використовувати носій в операційній системі для зберігання програм і даних. У процесі форматування також перевіряється цілісність поверхні носія для виправлення (блокування) дефектних секторів. Існує також спосіб «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швидкого форматуванням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(без перевірки носія).</a:t>
            </a:r>
          </a:p>
        </p:txBody>
      </p:sp>
    </p:spTree>
    <p:extLst>
      <p:ext uri="{BB962C8B-B14F-4D97-AF65-F5344CB8AC3E}">
        <p14:creationId xmlns:p14="http://schemas.microsoft.com/office/powerpoint/2010/main" val="1362112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D64FD36-01FC-12D2-659E-2229CE7AC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957" y="253586"/>
            <a:ext cx="7985719" cy="12808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/>
              <a:t>Налагодження</a:t>
            </a:r>
            <a:r>
              <a:rPr lang="en-US" sz="3200" dirty="0"/>
              <a:t> </a:t>
            </a:r>
            <a:r>
              <a:rPr lang="en-US" sz="3200" dirty="0" err="1"/>
              <a:t>носіїв</a:t>
            </a:r>
            <a:r>
              <a:rPr lang="en-US" sz="3200" dirty="0"/>
              <a:t> </a:t>
            </a:r>
            <a:r>
              <a:rPr lang="en-US" sz="3200" dirty="0" err="1"/>
              <a:t>інформації</a:t>
            </a:r>
            <a:endParaRPr lang="en-US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8A4A7F-E49A-1DD0-7F6C-FBFCD019062C}"/>
              </a:ext>
            </a:extLst>
          </p:cNvPr>
          <p:cNvSpPr txBox="1"/>
          <p:nvPr/>
        </p:nvSpPr>
        <p:spPr>
          <a:xfrm>
            <a:off x="1683957" y="790161"/>
            <a:ext cx="4042589" cy="129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fontAlgn="base">
              <a:spcBef>
                <a:spcPts val="1000"/>
              </a:spcBef>
              <a:buClr>
                <a:schemeClr val="accent1"/>
              </a:buClr>
              <a:buSzTx/>
              <a:buFont typeface="Wingdings 3" charset="2"/>
              <a:buChar char=""/>
              <a:tabLst/>
            </a:pPr>
            <a:r>
              <a:rPr kumimoji="0" lang="en-US" altLang="uk-UA" sz="1600" b="1" i="0" u="none" strike="noStrike" cap="none" normalizeH="0" baseline="0" dirty="0" err="1">
                <a:ln>
                  <a:noFill/>
                </a:ln>
                <a:effectLst/>
              </a:rPr>
              <a:t>Дефрагментація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: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оптимізація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розташування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файлів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на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жорсткому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диску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для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підвищення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швидкості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доступу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(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актуально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uk-UA" sz="1600" b="0" i="0" u="none" strike="noStrike" cap="none" normalizeH="0" baseline="0" dirty="0" err="1">
                <a:ln>
                  <a:noFill/>
                </a:ln>
                <a:effectLst/>
              </a:rPr>
              <a:t>для</a:t>
            </a:r>
            <a:r>
              <a:rPr kumimoji="0" lang="en-US" altLang="uk-UA" sz="1600" b="0" i="0" u="none" strike="noStrike" cap="none" normalizeH="0" baseline="0" dirty="0">
                <a:ln>
                  <a:noFill/>
                </a:ln>
                <a:effectLst/>
              </a:rPr>
              <a:t> HDD).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9ABEC67-5A3E-E8B0-D4D7-8FD9EE77E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9807" y="1029641"/>
            <a:ext cx="2639503" cy="211184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BC41B32-EDE2-9B2E-DD57-B9B6E79726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5858" y="1029641"/>
            <a:ext cx="2873253" cy="21118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1AE2E2-7877-1E5F-78AD-BD670BE60A8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022" t="19231" r="12935" b="21672"/>
          <a:stretch/>
        </p:blipFill>
        <p:spPr>
          <a:xfrm>
            <a:off x="6172049" y="4084954"/>
            <a:ext cx="5707617" cy="2597553"/>
          </a:xfrm>
          <a:prstGeom prst="rect">
            <a:avLst/>
          </a:prstGeom>
        </p:spPr>
      </p:pic>
      <p:graphicFrame>
        <p:nvGraphicFramePr>
          <p:cNvPr id="12" name="TextBox 7">
            <a:extLst>
              <a:ext uri="{FF2B5EF4-FFF2-40B4-BE49-F238E27FC236}">
                <a16:creationId xmlns:a16="http://schemas.microsoft.com/office/drawing/2014/main" id="{222D10E0-68A2-AD09-7106-BA6E2DC2F2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750651"/>
              </p:ext>
            </p:extLst>
          </p:nvPr>
        </p:nvGraphicFramePr>
        <p:xfrm>
          <a:off x="395445" y="2071051"/>
          <a:ext cx="5606749" cy="4524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9160476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3BD442D4-90A6-4DAE-B29A-A385913F2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CA1FC6-FC4A-8D20-6CAF-A5F0C7845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uk-UA" b="1"/>
              <a:t>Захист носіїв інформації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A66A327-F1AE-4833-BBAE-4D26A7909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11BF009-3E8E-C9C3-5577-7BE6F568A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4005070" cy="3759253"/>
          </a:xfrm>
        </p:spPr>
        <p:txBody>
          <a:bodyPr>
            <a:normAutofit/>
          </a:bodyPr>
          <a:lstStyle/>
          <a:p>
            <a:r>
              <a:rPr lang="ru-RU" sz="1600" b="1" dirty="0" err="1"/>
              <a:t>Шифрування</a:t>
            </a:r>
            <a:r>
              <a:rPr lang="ru-RU" sz="1600" b="1" dirty="0"/>
              <a:t> </a:t>
            </a:r>
            <a:r>
              <a:rPr lang="ru-RU" sz="1600" b="1" dirty="0" err="1"/>
              <a:t>даних</a:t>
            </a:r>
            <a:r>
              <a:rPr lang="ru-RU" sz="1600" dirty="0"/>
              <a:t>: </a:t>
            </a:r>
            <a:r>
              <a:rPr lang="ru-RU" sz="1600" dirty="0" err="1"/>
              <a:t>використання</a:t>
            </a:r>
            <a:r>
              <a:rPr lang="ru-RU" sz="1600" dirty="0"/>
              <a:t> </a:t>
            </a:r>
            <a:r>
              <a:rPr lang="ru-RU" sz="1600" dirty="0" err="1"/>
              <a:t>програм</a:t>
            </a:r>
            <a:r>
              <a:rPr lang="ru-RU" sz="1600" dirty="0"/>
              <a:t>, таких як </a:t>
            </a:r>
            <a:r>
              <a:rPr lang="ru-RU" sz="1600" dirty="0" err="1"/>
              <a:t>BitLocker</a:t>
            </a:r>
            <a:r>
              <a:rPr lang="ru-RU" sz="1600" dirty="0"/>
              <a:t>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VeraCrypt</a:t>
            </a:r>
            <a:r>
              <a:rPr lang="ru-RU" sz="1600" dirty="0"/>
              <a:t>, для </a:t>
            </a:r>
            <a:r>
              <a:rPr lang="ru-RU" sz="1600" dirty="0" err="1"/>
              <a:t>захисту</a:t>
            </a:r>
            <a:r>
              <a:rPr lang="ru-RU" sz="1600" dirty="0"/>
              <a:t> </a:t>
            </a:r>
            <a:r>
              <a:rPr lang="ru-RU" sz="1600" dirty="0" err="1"/>
              <a:t>даних</a:t>
            </a:r>
            <a:r>
              <a:rPr lang="ru-RU" sz="1600" dirty="0"/>
              <a:t> </a:t>
            </a:r>
            <a:r>
              <a:rPr lang="ru-RU" sz="1600" dirty="0" err="1"/>
              <a:t>від</a:t>
            </a:r>
            <a:r>
              <a:rPr lang="ru-RU" sz="1600" dirty="0"/>
              <a:t> </a:t>
            </a:r>
            <a:r>
              <a:rPr lang="ru-RU" sz="1600" dirty="0" err="1"/>
              <a:t>несанкціонованого</a:t>
            </a:r>
            <a:r>
              <a:rPr lang="ru-RU" sz="1600" dirty="0"/>
              <a:t> доступу.</a:t>
            </a:r>
            <a:endParaRPr lang="uk-UA" sz="16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32BDE6F-9F74-4F75-9365-38ED68447D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028" y="645106"/>
            <a:ext cx="2345376" cy="1645041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E3D144-AC67-1564-7D2E-619FB59520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454" r="-3" b="20658"/>
          <a:stretch/>
        </p:blipFill>
        <p:spPr>
          <a:xfrm>
            <a:off x="5138304" y="1029915"/>
            <a:ext cx="2020824" cy="875422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2AAA2A7C-8A38-444A-A208-BCE29262F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028" y="2454299"/>
            <a:ext cx="2345376" cy="1645041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B0C3BAE-E14B-A02F-6F3D-AC2117D770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" t="-1" r="-2" b="-1324"/>
          <a:stretch/>
        </p:blipFill>
        <p:spPr>
          <a:xfrm>
            <a:off x="5138304" y="2839107"/>
            <a:ext cx="2020824" cy="875423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614D6CA9-D2A7-4F3A-90E1-53E3BCEC3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028" y="4263492"/>
            <a:ext cx="2345376" cy="1645041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DD430D-9ED7-A541-0603-B305A6D30A9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105" r="-3" b="9592"/>
          <a:stretch/>
        </p:blipFill>
        <p:spPr>
          <a:xfrm>
            <a:off x="5138304" y="4644965"/>
            <a:ext cx="2020824" cy="882093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BD003387-75C1-4410-8EB2-12C8B991B2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13320" y="645106"/>
            <a:ext cx="4114800" cy="5247747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D87C707-9697-F80D-5BE4-28058CBFBA5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8278" r="-3" b="16902"/>
          <a:stretch/>
        </p:blipFill>
        <p:spPr>
          <a:xfrm>
            <a:off x="7677912" y="2453103"/>
            <a:ext cx="3785616" cy="1631752"/>
          </a:xfrm>
          <a:prstGeom prst="rect">
            <a:avLst/>
          </a:prstGeom>
        </p:spPr>
      </p:pic>
      <p:sp>
        <p:nvSpPr>
          <p:cNvPr id="56" name="Freeform 11">
            <a:extLst>
              <a:ext uri="{FF2B5EF4-FFF2-40B4-BE49-F238E27FC236}">
                <a16:creationId xmlns:a16="http://schemas.microsoft.com/office/drawing/2014/main" id="{CC8129C0-4BC5-4AA5-A62E-8BB50F3F7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507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8AD7B3-C4D2-153C-4AB6-EE9F14F7F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7653" y="303597"/>
            <a:ext cx="10058400" cy="656834"/>
          </a:xfrm>
        </p:spPr>
        <p:txBody>
          <a:bodyPr>
            <a:normAutofit/>
          </a:bodyPr>
          <a:lstStyle/>
          <a:p>
            <a:r>
              <a:rPr lang="uk-UA" b="1" dirty="0"/>
              <a:t>Захист носіїв інформації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6BCFA38-99FC-85C2-8633-146F3DDD0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858" y="1243334"/>
            <a:ext cx="11020283" cy="656834"/>
          </a:xfrm>
        </p:spPr>
        <p:txBody>
          <a:bodyPr>
            <a:normAutofit/>
          </a:bodyPr>
          <a:lstStyle/>
          <a:p>
            <a:r>
              <a:rPr lang="ru-RU" b="1" dirty="0" err="1"/>
              <a:t>Резервне</a:t>
            </a:r>
            <a:r>
              <a:rPr lang="ru-RU" b="1" dirty="0"/>
              <a:t> </a:t>
            </a:r>
            <a:r>
              <a:rPr lang="ru-RU" b="1" dirty="0" err="1"/>
              <a:t>копіювання</a:t>
            </a:r>
            <a:r>
              <a:rPr lang="ru-RU" dirty="0"/>
              <a:t>: </a:t>
            </a:r>
            <a:r>
              <a:rPr lang="ru-RU" dirty="0" err="1"/>
              <a:t>регулярне</a:t>
            </a:r>
            <a:r>
              <a:rPr lang="ru-RU" dirty="0"/>
              <a:t>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копій</a:t>
            </a:r>
            <a:r>
              <a:rPr lang="ru-RU" dirty="0"/>
              <a:t> </a:t>
            </a:r>
            <a:r>
              <a:rPr lang="ru-RU" dirty="0" err="1"/>
              <a:t>важливих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на </a:t>
            </a:r>
            <a:r>
              <a:rPr lang="ru-RU" dirty="0" err="1"/>
              <a:t>зовнішніх</a:t>
            </a:r>
            <a:r>
              <a:rPr lang="ru-RU" dirty="0"/>
              <a:t> </a:t>
            </a:r>
            <a:r>
              <a:rPr lang="ru-RU" dirty="0" err="1"/>
              <a:t>носіях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в </a:t>
            </a:r>
            <a:r>
              <a:rPr lang="ru-RU" dirty="0" err="1"/>
              <a:t>хмарних</a:t>
            </a:r>
            <a:r>
              <a:rPr lang="ru-RU" dirty="0"/>
              <a:t> </a:t>
            </a:r>
            <a:r>
              <a:rPr lang="ru-RU" dirty="0" err="1"/>
              <a:t>сховищах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90E6DF-9A71-282B-9E14-3B50E5B07705}"/>
              </a:ext>
            </a:extLst>
          </p:cNvPr>
          <p:cNvSpPr txBox="1"/>
          <p:nvPr/>
        </p:nvSpPr>
        <p:spPr>
          <a:xfrm>
            <a:off x="873464" y="1973335"/>
            <a:ext cx="110202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Повне (</a:t>
            </a:r>
            <a:r>
              <a:rPr lang="en-US" dirty="0"/>
              <a:t>Full Backup) – </a:t>
            </a:r>
            <a:r>
              <a:rPr lang="uk-UA" dirty="0"/>
              <a:t>копіюються всі дані.</a:t>
            </a:r>
            <a:br>
              <a:rPr lang="uk-UA" dirty="0"/>
            </a:br>
            <a:r>
              <a:rPr lang="uk-UA" dirty="0"/>
              <a:t>Додаткове (</a:t>
            </a:r>
            <a:r>
              <a:rPr lang="en-US" dirty="0"/>
              <a:t>Incremental Backup) – </a:t>
            </a:r>
            <a:r>
              <a:rPr lang="uk-UA" dirty="0"/>
              <a:t>копіюються лише зміни з останнього резервного копіювання.</a:t>
            </a:r>
            <a:br>
              <a:rPr lang="uk-UA" dirty="0"/>
            </a:br>
            <a:r>
              <a:rPr lang="uk-UA" dirty="0"/>
              <a:t>Диференційне (</a:t>
            </a:r>
            <a:r>
              <a:rPr lang="en-US" dirty="0"/>
              <a:t>Differential Backup) – </a:t>
            </a:r>
            <a:r>
              <a:rPr lang="uk-UA" dirty="0"/>
              <a:t>зберігає всі зміни з моменту останнього повного резервного копіювання.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0E80E38-068F-69B3-F35A-AC23AAD55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321" y="3763235"/>
            <a:ext cx="3745825" cy="285396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D73D2F4-EDF7-17B4-8A3C-F44BF6D2E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0234" y="3256864"/>
            <a:ext cx="3506744" cy="350674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5BBEF3C-9668-108D-8BF8-E73EA21B8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1379" y="3543897"/>
            <a:ext cx="3073300" cy="307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02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39EE869B-085D-43B3-AED8-9B0655612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54E744A-A072-47AF-981A-3718617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8229600" cy="6858000"/>
          </a:xfrm>
          <a:prstGeom prst="rect">
            <a:avLst/>
          </a:prstGeom>
          <a:solidFill>
            <a:schemeClr val="tx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pic>
        <p:nvPicPr>
          <p:cNvPr id="6" name="Рисунок 5" descr="Зображення, що містить знімок екрана, текст, Графіка, графічний дизайн&#10;&#10;Вміст, створений ШІ, може бути неправильним.">
            <a:extLst>
              <a:ext uri="{FF2B5EF4-FFF2-40B4-BE49-F238E27FC236}">
                <a16:creationId xmlns:a16="http://schemas.microsoft.com/office/drawing/2014/main" id="{4183288F-7899-F8B2-F892-E61C7107EF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735" r="34765"/>
          <a:stretch/>
        </p:blipFill>
        <p:spPr>
          <a:xfrm>
            <a:off x="8229598" y="10"/>
            <a:ext cx="3962401" cy="6857990"/>
          </a:xfrm>
          <a:prstGeom prst="rect">
            <a:avLst/>
          </a:prstGeom>
        </p:spPr>
      </p:pic>
      <p:sp>
        <p:nvSpPr>
          <p:cNvPr id="32" name="Freeform 5">
            <a:extLst>
              <a:ext uri="{FF2B5EF4-FFF2-40B4-BE49-F238E27FC236}">
                <a16:creationId xmlns:a16="http://schemas.microsoft.com/office/drawing/2014/main" id="{F0254341-1068-4FB7-8AEF-220C6EB41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1" y="659027"/>
            <a:ext cx="9042690" cy="1035152"/>
          </a:xfrm>
          <a:custGeom>
            <a:avLst/>
            <a:gdLst>
              <a:gd name="T0" fmla="*/ 1900 w 1902"/>
              <a:gd name="T1" fmla="*/ 77 h 163"/>
              <a:gd name="T2" fmla="*/ 1826 w 1902"/>
              <a:gd name="T3" fmla="*/ 3 h 163"/>
              <a:gd name="T4" fmla="*/ 1825 w 1902"/>
              <a:gd name="T5" fmla="*/ 2 h 163"/>
              <a:gd name="T6" fmla="*/ 1819 w 1902"/>
              <a:gd name="T7" fmla="*/ 0 h 163"/>
              <a:gd name="T8" fmla="*/ 1363 w 1902"/>
              <a:gd name="T9" fmla="*/ 0 h 163"/>
              <a:gd name="T10" fmla="*/ 1348 w 1902"/>
              <a:gd name="T11" fmla="*/ 0 h 163"/>
              <a:gd name="T12" fmla="*/ 1225 w 1902"/>
              <a:gd name="T13" fmla="*/ 0 h 163"/>
              <a:gd name="T14" fmla="*/ 1033 w 1902"/>
              <a:gd name="T15" fmla="*/ 0 h 163"/>
              <a:gd name="T16" fmla="*/ 892 w 1902"/>
              <a:gd name="T17" fmla="*/ 0 h 163"/>
              <a:gd name="T18" fmla="*/ 786 w 1902"/>
              <a:gd name="T19" fmla="*/ 0 h 163"/>
              <a:gd name="T20" fmla="*/ 577 w 1902"/>
              <a:gd name="T21" fmla="*/ 0 h 163"/>
              <a:gd name="T22" fmla="*/ 562 w 1902"/>
              <a:gd name="T23" fmla="*/ 0 h 163"/>
              <a:gd name="T24" fmla="*/ 439 w 1902"/>
              <a:gd name="T25" fmla="*/ 0 h 163"/>
              <a:gd name="T26" fmla="*/ 106 w 1902"/>
              <a:gd name="T27" fmla="*/ 0 h 163"/>
              <a:gd name="T28" fmla="*/ 0 w 1902"/>
              <a:gd name="T29" fmla="*/ 0 h 163"/>
              <a:gd name="T30" fmla="*/ 0 w 1902"/>
              <a:gd name="T31" fmla="*/ 163 h 163"/>
              <a:gd name="T32" fmla="*/ 106 w 1902"/>
              <a:gd name="T33" fmla="*/ 163 h 163"/>
              <a:gd name="T34" fmla="*/ 439 w 1902"/>
              <a:gd name="T35" fmla="*/ 163 h 163"/>
              <a:gd name="T36" fmla="*/ 562 w 1902"/>
              <a:gd name="T37" fmla="*/ 163 h 163"/>
              <a:gd name="T38" fmla="*/ 577 w 1902"/>
              <a:gd name="T39" fmla="*/ 163 h 163"/>
              <a:gd name="T40" fmla="*/ 786 w 1902"/>
              <a:gd name="T41" fmla="*/ 163 h 163"/>
              <a:gd name="T42" fmla="*/ 892 w 1902"/>
              <a:gd name="T43" fmla="*/ 163 h 163"/>
              <a:gd name="T44" fmla="*/ 1033 w 1902"/>
              <a:gd name="T45" fmla="*/ 163 h 163"/>
              <a:gd name="T46" fmla="*/ 1225 w 1902"/>
              <a:gd name="T47" fmla="*/ 163 h 163"/>
              <a:gd name="T48" fmla="*/ 1348 w 1902"/>
              <a:gd name="T49" fmla="*/ 163 h 163"/>
              <a:gd name="T50" fmla="*/ 1363 w 1902"/>
              <a:gd name="T51" fmla="*/ 163 h 163"/>
              <a:gd name="T52" fmla="*/ 1819 w 1902"/>
              <a:gd name="T53" fmla="*/ 163 h 163"/>
              <a:gd name="T54" fmla="*/ 1825 w 1902"/>
              <a:gd name="T55" fmla="*/ 161 h 163"/>
              <a:gd name="T56" fmla="*/ 1826 w 1902"/>
              <a:gd name="T57" fmla="*/ 160 h 163"/>
              <a:gd name="T58" fmla="*/ 1900 w 1902"/>
              <a:gd name="T59" fmla="*/ 86 h 163"/>
              <a:gd name="T60" fmla="*/ 1900 w 1902"/>
              <a:gd name="T61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2" h="163">
                <a:moveTo>
                  <a:pt x="1900" y="77"/>
                </a:moveTo>
                <a:cubicBezTo>
                  <a:pt x="1826" y="3"/>
                  <a:pt x="1826" y="3"/>
                  <a:pt x="1826" y="3"/>
                </a:cubicBezTo>
                <a:cubicBezTo>
                  <a:pt x="1825" y="2"/>
                  <a:pt x="1825" y="2"/>
                  <a:pt x="1825" y="2"/>
                </a:cubicBezTo>
                <a:cubicBezTo>
                  <a:pt x="1823" y="1"/>
                  <a:pt x="1821" y="0"/>
                  <a:pt x="1819" y="0"/>
                </a:cubicBezTo>
                <a:cubicBezTo>
                  <a:pt x="1363" y="0"/>
                  <a:pt x="1363" y="0"/>
                  <a:pt x="1363" y="0"/>
                </a:cubicBezTo>
                <a:cubicBezTo>
                  <a:pt x="1348" y="0"/>
                  <a:pt x="1348" y="0"/>
                  <a:pt x="1348" y="0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033" y="0"/>
                  <a:pt x="1033" y="0"/>
                  <a:pt x="1033" y="0"/>
                </a:cubicBezTo>
                <a:cubicBezTo>
                  <a:pt x="892" y="0"/>
                  <a:pt x="892" y="0"/>
                  <a:pt x="892" y="0"/>
                </a:cubicBezTo>
                <a:cubicBezTo>
                  <a:pt x="786" y="0"/>
                  <a:pt x="786" y="0"/>
                  <a:pt x="786" y="0"/>
                </a:cubicBezTo>
                <a:cubicBezTo>
                  <a:pt x="577" y="0"/>
                  <a:pt x="577" y="0"/>
                  <a:pt x="577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39" y="0"/>
                  <a:pt x="439" y="0"/>
                  <a:pt x="439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39" y="163"/>
                  <a:pt x="439" y="163"/>
                  <a:pt x="439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7" y="163"/>
                  <a:pt x="577" y="163"/>
                  <a:pt x="577" y="163"/>
                </a:cubicBezTo>
                <a:cubicBezTo>
                  <a:pt x="786" y="163"/>
                  <a:pt x="786" y="163"/>
                  <a:pt x="786" y="163"/>
                </a:cubicBezTo>
                <a:cubicBezTo>
                  <a:pt x="892" y="163"/>
                  <a:pt x="892" y="163"/>
                  <a:pt x="892" y="163"/>
                </a:cubicBezTo>
                <a:cubicBezTo>
                  <a:pt x="1033" y="163"/>
                  <a:pt x="1033" y="163"/>
                  <a:pt x="1033" y="163"/>
                </a:cubicBezTo>
                <a:cubicBezTo>
                  <a:pt x="1225" y="163"/>
                  <a:pt x="1225" y="163"/>
                  <a:pt x="1225" y="163"/>
                </a:cubicBezTo>
                <a:cubicBezTo>
                  <a:pt x="1348" y="163"/>
                  <a:pt x="1348" y="163"/>
                  <a:pt x="1348" y="163"/>
                </a:cubicBezTo>
                <a:cubicBezTo>
                  <a:pt x="1363" y="163"/>
                  <a:pt x="1363" y="163"/>
                  <a:pt x="1363" y="163"/>
                </a:cubicBezTo>
                <a:cubicBezTo>
                  <a:pt x="1819" y="163"/>
                  <a:pt x="1819" y="163"/>
                  <a:pt x="1819" y="163"/>
                </a:cubicBezTo>
                <a:cubicBezTo>
                  <a:pt x="1821" y="163"/>
                  <a:pt x="1823" y="162"/>
                  <a:pt x="1825" y="161"/>
                </a:cubicBezTo>
                <a:cubicBezTo>
                  <a:pt x="1825" y="160"/>
                  <a:pt x="1825" y="160"/>
                  <a:pt x="1826" y="160"/>
                </a:cubicBezTo>
                <a:cubicBezTo>
                  <a:pt x="1900" y="86"/>
                  <a:pt x="1900" y="86"/>
                  <a:pt x="1900" y="86"/>
                </a:cubicBezTo>
                <a:cubicBezTo>
                  <a:pt x="1902" y="83"/>
                  <a:pt x="1902" y="79"/>
                  <a:pt x="190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CE80BE-81C7-7038-00E1-5FF5E8054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867" y="787400"/>
            <a:ext cx="7145866" cy="77893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>
                <a:solidFill>
                  <a:srgbClr val="FEFFFF"/>
                </a:solidFill>
              </a:rPr>
              <a:t>Хмарні середовича (</a:t>
            </a:r>
            <a:r>
              <a:rPr lang="en-US" sz="3000" b="0" i="0">
                <a:solidFill>
                  <a:srgbClr val="FEFFFF"/>
                </a:solidFill>
                <a:effectLst/>
              </a:rPr>
              <a:t>cloud storage)</a:t>
            </a:r>
            <a:endParaRPr lang="en-US" sz="3000">
              <a:solidFill>
                <a:srgbClr val="FE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A18B6B-F89A-7007-65F2-0DB35118A78A}"/>
              </a:ext>
            </a:extLst>
          </p:cNvPr>
          <p:cNvSpPr txBox="1"/>
          <p:nvPr/>
        </p:nvSpPr>
        <p:spPr>
          <a:xfrm>
            <a:off x="541866" y="2032000"/>
            <a:ext cx="7145867" cy="38792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b="0" i="0">
                <a:solidFill>
                  <a:srgbClr val="FEFFFF"/>
                </a:solidFill>
                <a:effectLst/>
              </a:rPr>
              <a:t>— це модель зберігання даних у комп'ютері, в якій цифрові дані накопичуються в логічні пули, а фізичне зберігання охоплює кілька серверів (зазвичай у різних місцях). Фізичне середовище, як правило, належить хостинговим компаніям, які ним керують.</a:t>
            </a:r>
            <a:endParaRPr lang="en-US">
              <a:solidFill>
                <a:srgbClr val="FEFFFF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1A8E239-950B-6E8F-F9DD-11AF4413F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5881" y="3700114"/>
            <a:ext cx="4640176" cy="296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024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4923BC9-A12D-4024-9E17-3EAAFC23C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F012F1-B9C8-583A-21BC-72375D6AE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8200" y="624110"/>
            <a:ext cx="4316411" cy="1280890"/>
          </a:xfrm>
        </p:spPr>
        <p:txBody>
          <a:bodyPr>
            <a:normAutofit/>
          </a:bodyPr>
          <a:lstStyle/>
          <a:p>
            <a:r>
              <a:rPr lang="uk-UA" dirty="0"/>
              <a:t>Захист носіїв інформації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69BDB8F-47F7-461B-ADB1-EBC6869C0B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C02D881-EBA5-424C-B82B-FE82BF4C1F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848" y="962669"/>
            <a:ext cx="2322898" cy="2386816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Зображення, що містить знімок екрана, текст, мистецтво&#10;&#10;Вміст, створений ШІ, може бути неправильним.">
            <a:extLst>
              <a:ext uri="{FF2B5EF4-FFF2-40B4-BE49-F238E27FC236}">
                <a16:creationId xmlns:a16="http://schemas.microsoft.com/office/drawing/2014/main" id="{187A6394-10FB-830B-A4AA-8C3C819316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66" r="24464" b="5"/>
          <a:stretch/>
        </p:blipFill>
        <p:spPr>
          <a:xfrm>
            <a:off x="814601" y="1127377"/>
            <a:ext cx="1993392" cy="2057400"/>
          </a:xfrm>
          <a:prstGeom prst="rect">
            <a:avLst/>
          </a:prstGeom>
        </p:spPr>
      </p:pic>
      <p:sp>
        <p:nvSpPr>
          <p:cNvPr id="37" name="Rectangle 31">
            <a:extLst>
              <a:ext uri="{FF2B5EF4-FFF2-40B4-BE49-F238E27FC236}">
                <a16:creationId xmlns:a16="http://schemas.microsoft.com/office/drawing/2014/main" id="{495E149B-7D22-41A2-B41F-3D7FB72A71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40714" y="962669"/>
            <a:ext cx="2322898" cy="2386816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3">
            <a:extLst>
              <a:ext uri="{FF2B5EF4-FFF2-40B4-BE49-F238E27FC236}">
                <a16:creationId xmlns:a16="http://schemas.microsoft.com/office/drawing/2014/main" id="{09D1D8D0-B469-4778-B649-C928295A8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351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6" name="Freeform 53">
            <a:extLst>
              <a:ext uri="{FF2B5EF4-FFF2-40B4-BE49-F238E27FC236}">
                <a16:creationId xmlns:a16="http://schemas.microsoft.com/office/drawing/2014/main" id="{834BF4A3-BDA0-4E23-9F06-B6B0F6E3D9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3510" y="680545"/>
            <a:ext cx="878363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921200D-D96F-49F5-AAC0-E087771C7D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848" y="3510354"/>
            <a:ext cx="2322898" cy="2386816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Зображення, що містить текст, знімок екрана&#10;&#10;Вміст, створений ШІ, може бути неправильним.">
            <a:extLst>
              <a:ext uri="{FF2B5EF4-FFF2-40B4-BE49-F238E27FC236}">
                <a16:creationId xmlns:a16="http://schemas.microsoft.com/office/drawing/2014/main" id="{421AFD6E-998E-6FF3-3E0D-AA27CA9C6D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686" r="25563" b="1"/>
          <a:stretch/>
        </p:blipFill>
        <p:spPr>
          <a:xfrm>
            <a:off x="814601" y="3675062"/>
            <a:ext cx="1993392" cy="2057400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60F66401-51B3-4A7D-9977-7CC307461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40714" y="3510354"/>
            <a:ext cx="2322898" cy="2386816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 descr="Зображення, що містить текст, знімок екрана, Шрифт, число&#10;&#10;Вміст, створений ШІ, може бути неправильним.">
            <a:extLst>
              <a:ext uri="{FF2B5EF4-FFF2-40B4-BE49-F238E27FC236}">
                <a16:creationId xmlns:a16="http://schemas.microsoft.com/office/drawing/2014/main" id="{04211DC8-4DE6-37D1-E69F-A62AFEC64E1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044" r="11374" b="-3"/>
          <a:stretch/>
        </p:blipFill>
        <p:spPr>
          <a:xfrm>
            <a:off x="3305467" y="3675062"/>
            <a:ext cx="1993392" cy="2057400"/>
          </a:xfrm>
          <a:prstGeom prst="rect">
            <a:avLst/>
          </a:prstGeom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5D3FB9B-87A0-F9D3-D453-8B6AC05BD1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1266" y="2133600"/>
            <a:ext cx="4593346" cy="3777622"/>
          </a:xfrm>
        </p:spPr>
        <p:txBody>
          <a:bodyPr>
            <a:normAutofit/>
          </a:bodyPr>
          <a:lstStyle/>
          <a:p>
            <a:r>
              <a:rPr lang="ru-RU" sz="1600" b="1" dirty="0" err="1"/>
              <a:t>Антивірусний</a:t>
            </a:r>
            <a:r>
              <a:rPr lang="ru-RU" sz="1600" b="1" dirty="0"/>
              <a:t> </a:t>
            </a:r>
            <a:r>
              <a:rPr lang="ru-RU" sz="1600" b="1" dirty="0" err="1"/>
              <a:t>захист</a:t>
            </a:r>
            <a:r>
              <a:rPr lang="ru-RU" sz="1600" dirty="0"/>
              <a:t>: </a:t>
            </a:r>
            <a:r>
              <a:rPr lang="ru-RU" sz="1600" dirty="0" err="1"/>
              <a:t>встановлення</a:t>
            </a:r>
            <a:r>
              <a:rPr lang="ru-RU" sz="1600" dirty="0"/>
              <a:t> та </a:t>
            </a:r>
            <a:r>
              <a:rPr lang="ru-RU" sz="1600" dirty="0" err="1"/>
              <a:t>регулярне</a:t>
            </a:r>
            <a:r>
              <a:rPr lang="ru-RU" sz="1600" dirty="0"/>
              <a:t> </a:t>
            </a:r>
            <a:r>
              <a:rPr lang="ru-RU" sz="1600" dirty="0" err="1"/>
              <a:t>оновлення</a:t>
            </a:r>
            <a:r>
              <a:rPr lang="ru-RU" sz="1600" dirty="0"/>
              <a:t> </a:t>
            </a:r>
            <a:r>
              <a:rPr lang="ru-RU" sz="1600" dirty="0" err="1"/>
              <a:t>антивірусного</a:t>
            </a:r>
            <a:r>
              <a:rPr lang="ru-RU" sz="1600" dirty="0"/>
              <a:t> </a:t>
            </a:r>
            <a:r>
              <a:rPr lang="ru-RU" sz="1600" dirty="0" err="1"/>
              <a:t>програмного</a:t>
            </a:r>
            <a:r>
              <a:rPr lang="ru-RU" sz="1600" dirty="0"/>
              <a:t> </a:t>
            </a:r>
            <a:r>
              <a:rPr lang="ru-RU" sz="1600" dirty="0" err="1"/>
              <a:t>забезпечення</a:t>
            </a:r>
            <a:r>
              <a:rPr lang="ru-RU" sz="1600" dirty="0"/>
              <a:t> для </a:t>
            </a:r>
            <a:r>
              <a:rPr lang="ru-RU" sz="1600" dirty="0" err="1"/>
              <a:t>захисту</a:t>
            </a:r>
            <a:r>
              <a:rPr lang="ru-RU" sz="1600" dirty="0"/>
              <a:t> </a:t>
            </a:r>
            <a:r>
              <a:rPr lang="ru-RU" sz="1600" dirty="0" err="1"/>
              <a:t>від</a:t>
            </a:r>
            <a:r>
              <a:rPr lang="ru-RU" sz="1600" dirty="0"/>
              <a:t> </a:t>
            </a:r>
            <a:r>
              <a:rPr lang="ru-RU" sz="1600" dirty="0" err="1"/>
              <a:t>шкідливих</a:t>
            </a:r>
            <a:r>
              <a:rPr lang="ru-RU" sz="1600" dirty="0"/>
              <a:t> </a:t>
            </a:r>
            <a:r>
              <a:rPr lang="ru-RU" sz="1600" dirty="0" err="1"/>
              <a:t>програм</a:t>
            </a:r>
            <a:r>
              <a:rPr lang="ru-RU" sz="1600" dirty="0"/>
              <a:t>. </a:t>
            </a:r>
            <a:endParaRPr lang="uk-UA" sz="16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43B1CBA-46F5-2C43-C89D-68241BF39F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9527" y="3587783"/>
            <a:ext cx="5015254" cy="279682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9F6D9B2-8976-93B8-4165-64958132F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7328" y="1125538"/>
            <a:ext cx="1958359" cy="2048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378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966DD2F-FBF5-41CE-A3F4-565352D95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37CA5D-FC8C-5499-4ADB-35B835EEE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/>
          </a:bodyPr>
          <a:lstStyle/>
          <a:p>
            <a:r>
              <a:rPr lang="en-US" dirty="0"/>
              <a:t>7</a:t>
            </a:r>
            <a:r>
              <a:rPr lang="uk-UA" dirty="0"/>
              <a:t> правил </a:t>
            </a:r>
            <a:r>
              <a:rPr lang="en-US" dirty="0"/>
              <a:t> </a:t>
            </a:r>
            <a:r>
              <a:rPr lang="uk-UA" dirty="0"/>
              <a:t>інформаційної безпеки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46FCE2B-F2D2-466E-B0AA-8E341DB49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2BD31C98-199A-4722-A1A5-4393A43E7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graphicFrame>
        <p:nvGraphicFramePr>
          <p:cNvPr id="8" name="Місце для вмісту 5">
            <a:extLst>
              <a:ext uri="{FF2B5EF4-FFF2-40B4-BE49-F238E27FC236}">
                <a16:creationId xmlns:a16="http://schemas.microsoft.com/office/drawing/2014/main" id="{029017F3-3B03-7411-FD61-5254817BBE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6848165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3512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FE29CD-B241-6D37-39F9-A12735AB8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Висновки</a:t>
            </a:r>
          </a:p>
        </p:txBody>
      </p:sp>
      <p:graphicFrame>
        <p:nvGraphicFramePr>
          <p:cNvPr id="8" name="Rectangle 1">
            <a:extLst>
              <a:ext uri="{FF2B5EF4-FFF2-40B4-BE49-F238E27FC236}">
                <a16:creationId xmlns:a16="http://schemas.microsoft.com/office/drawing/2014/main" id="{16547574-406C-11B5-8A5F-82C099B462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935603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0890009"/>
      </p:ext>
    </p:extLst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214</TotalTime>
  <Words>802</Words>
  <Application>Microsoft Office PowerPoint</Application>
  <PresentationFormat>Широкий екран</PresentationFormat>
  <Paragraphs>69</Paragraphs>
  <Slides>17</Slides>
  <Notes>3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Exo 2</vt:lpstr>
      <vt:lpstr>Times New Roman</vt:lpstr>
      <vt:lpstr>Wingdings 3</vt:lpstr>
      <vt:lpstr>Віхоть</vt:lpstr>
      <vt:lpstr>Види, будова, налагодження та захист носіїв інформації</vt:lpstr>
      <vt:lpstr>Що таке носії інформації? </vt:lpstr>
      <vt:lpstr>Види носіїв інформації</vt:lpstr>
      <vt:lpstr>Будова носіїв інформації</vt:lpstr>
      <vt:lpstr>Будова носіїв інформації</vt:lpstr>
      <vt:lpstr>Будова носіїв інформації</vt:lpstr>
      <vt:lpstr>Налагодження носіїв інформації</vt:lpstr>
      <vt:lpstr>Перевірка на помилки за допомогою  Windows </vt:lpstr>
      <vt:lpstr>SMART  діагностика</vt:lpstr>
      <vt:lpstr>Налагодження носіїв інформації</vt:lpstr>
      <vt:lpstr>Налагодження носіїв інформації</vt:lpstr>
      <vt:lpstr>Захист носіїв інформації</vt:lpstr>
      <vt:lpstr>Захист носіїв інформації</vt:lpstr>
      <vt:lpstr>Хмарні середовича (cloud storage)</vt:lpstr>
      <vt:lpstr>Захист носіїв інформації</vt:lpstr>
      <vt:lpstr>7 правил  інформаційної безпеки</vt:lpstr>
      <vt:lpstr>Висновки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</dc:creator>
  <cp:lastModifiedBy>Бенько Володимир</cp:lastModifiedBy>
  <cp:revision>18</cp:revision>
  <dcterms:created xsi:type="dcterms:W3CDTF">2025-02-27T07:39:38Z</dcterms:created>
  <dcterms:modified xsi:type="dcterms:W3CDTF">2025-03-02T17:59:18Z</dcterms:modified>
</cp:coreProperties>
</file>