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77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76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8" r:id="rId22"/>
    <p:sldId id="279" r:id="rId23"/>
    <p:sldId id="280" r:id="rId24"/>
  </p:sldIdLst>
  <p:sldSz cx="18288000" cy="10287000"/>
  <p:notesSz cx="6858000" cy="9144000"/>
  <p:embeddedFontLst>
    <p:embeddedFont>
      <p:font typeface="Manjari Bold" panose="020B0604020202020204" charset="0"/>
      <p:regular r:id="rId25"/>
    </p:embeddedFont>
    <p:embeddedFont>
      <p:font typeface="Arimo Italics" panose="020B0604020202020204" charset="0"/>
      <p:regular r:id="rId26"/>
    </p:embeddedFont>
    <p:embeddedFont>
      <p:font typeface="PT Serif Bold" panose="020A0703040505020204" pitchFamily="18" charset="-52"/>
      <p:regular r:id="rId27"/>
      <p:bold r:id="rId28"/>
    </p:embeddedFont>
    <p:embeddedFont>
      <p:font typeface="Arimo" panose="020B0604020202020204" charset="0"/>
      <p:regular r:id="rId29"/>
    </p:embeddedFont>
    <p:embeddedFont>
      <p:font typeface="Krabuler" panose="020B0604020202020204" charset="-52"/>
      <p:regular r:id="rId30"/>
    </p:embeddedFont>
    <p:embeddedFont>
      <p:font typeface="Calibri" panose="020F0502020204030204" pitchFamily="34" charset="0"/>
      <p:regular r:id="rId31"/>
      <p:bold r:id="rId32"/>
      <p:italic r:id="rId33"/>
      <p:boldItalic r:id="rId34"/>
    </p:embeddedFont>
    <p:embeddedFont>
      <p:font typeface="Candal" panose="020B0604020202020204" charset="0"/>
      <p:regular r:id="rId35"/>
    </p:embeddedFont>
    <p:embeddedFont>
      <p:font typeface="Canva Sans" panose="020B0604020202020204" charset="0"/>
      <p:regular r:id="rId36"/>
    </p:embeddedFont>
    <p:embeddedFont>
      <p:font typeface="Better Together Condensed" panose="020B0604020202020204" charset="-52"/>
      <p:regular r:id="rId37"/>
    </p:embeddedFont>
    <p:embeddedFont>
      <p:font typeface="Racing Sans One" panose="020B0604020202020204" charset="0"/>
      <p:regular r:id="rId38"/>
    </p:embeddedFont>
    <p:embeddedFont>
      <p:font typeface="Marykate" panose="020B0604020202020204" charset="0"/>
      <p:regular r:id="rId39"/>
    </p:embeddedFont>
    <p:embeddedFont>
      <p:font typeface="Canva Sans Bold" panose="020B0604020202020204" charset="0"/>
      <p:regular r:id="rId40"/>
    </p:embeddedFont>
    <p:embeddedFont>
      <p:font typeface="Pompiere" panose="020B0604020202020204" charset="0"/>
      <p:regular r:id="rId41"/>
    </p:embeddedFont>
    <p:embeddedFont>
      <p:font typeface="Coco Gothic" panose="020B0604020202020204" charset="0"/>
      <p:regular r:id="rId4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69" d="100"/>
          <a:sy n="69" d="100"/>
        </p:scale>
        <p:origin x="756" y="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2.fntdata"/><Relationship Id="rId39" Type="http://schemas.openxmlformats.org/officeDocument/2006/relationships/font" Target="fonts/font15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10.fntdata"/><Relationship Id="rId42" Type="http://schemas.openxmlformats.org/officeDocument/2006/relationships/font" Target="fonts/font18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1.fntdata"/><Relationship Id="rId33" Type="http://schemas.openxmlformats.org/officeDocument/2006/relationships/font" Target="fonts/font9.fntdata"/><Relationship Id="rId38" Type="http://schemas.openxmlformats.org/officeDocument/2006/relationships/font" Target="fonts/font14.fntdata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5.fntdata"/><Relationship Id="rId41" Type="http://schemas.openxmlformats.org/officeDocument/2006/relationships/font" Target="fonts/font1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8.fntdata"/><Relationship Id="rId37" Type="http://schemas.openxmlformats.org/officeDocument/2006/relationships/font" Target="fonts/font13.fntdata"/><Relationship Id="rId40" Type="http://schemas.openxmlformats.org/officeDocument/2006/relationships/font" Target="fonts/font16.fntdata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4.fntdata"/><Relationship Id="rId36" Type="http://schemas.openxmlformats.org/officeDocument/2006/relationships/font" Target="fonts/font12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7.fntdata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3.fntdata"/><Relationship Id="rId30" Type="http://schemas.openxmlformats.org/officeDocument/2006/relationships/font" Target="fonts/font6.fntdata"/><Relationship Id="rId35" Type="http://schemas.openxmlformats.org/officeDocument/2006/relationships/font" Target="fonts/font11.fntdata"/><Relationship Id="rId43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2/23/2024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2/23/2024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2/23/2024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2/23/2024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2/23/2024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2/23/2024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2/23/2024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11" Type="http://schemas.openxmlformats.org/officeDocument/2006/relationships/image" Target="../media/image10.svg"/><Relationship Id="rId5" Type="http://schemas.openxmlformats.org/officeDocument/2006/relationships/image" Target="../media/image4.svg"/><Relationship Id="rId10" Type="http://schemas.openxmlformats.org/officeDocument/2006/relationships/image" Target="../media/image5.png"/><Relationship Id="rId4" Type="http://schemas.openxmlformats.org/officeDocument/2006/relationships/image" Target="../media/image2.png"/><Relationship Id="rId9" Type="http://schemas.openxmlformats.org/officeDocument/2006/relationships/image" Target="../media/image8.sv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22.svg"/><Relationship Id="rId3" Type="http://schemas.openxmlformats.org/officeDocument/2006/relationships/image" Target="../media/image12.svg"/><Relationship Id="rId7" Type="http://schemas.openxmlformats.org/officeDocument/2006/relationships/image" Target="../media/image16.svg"/><Relationship Id="rId12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11" Type="http://schemas.openxmlformats.org/officeDocument/2006/relationships/image" Target="../media/image20.svg"/><Relationship Id="rId5" Type="http://schemas.openxmlformats.org/officeDocument/2006/relationships/image" Target="../media/image14.svg"/><Relationship Id="rId15" Type="http://schemas.openxmlformats.org/officeDocument/2006/relationships/image" Target="../media/image24.svg"/><Relationship Id="rId10" Type="http://schemas.openxmlformats.org/officeDocument/2006/relationships/image" Target="../media/image10.png"/><Relationship Id="rId4" Type="http://schemas.openxmlformats.org/officeDocument/2006/relationships/image" Target="../media/image7.png"/><Relationship Id="rId9" Type="http://schemas.openxmlformats.org/officeDocument/2006/relationships/image" Target="../media/image18.svg"/><Relationship Id="rId14" Type="http://schemas.openxmlformats.org/officeDocument/2006/relationships/image" Target="../media/image12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3" Type="http://schemas.openxmlformats.org/officeDocument/2006/relationships/image" Target="../media/image26.svg"/><Relationship Id="rId7" Type="http://schemas.openxmlformats.org/officeDocument/2006/relationships/image" Target="../media/image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svg"/><Relationship Id="rId5" Type="http://schemas.openxmlformats.org/officeDocument/2006/relationships/image" Target="../media/image8.png"/><Relationship Id="rId4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image" Target="../media/image19.png"/><Relationship Id="rId3" Type="http://schemas.openxmlformats.org/officeDocument/2006/relationships/image" Target="../media/image22.svg"/><Relationship Id="rId7" Type="http://schemas.openxmlformats.org/officeDocument/2006/relationships/image" Target="../media/image31.svg"/><Relationship Id="rId12" Type="http://schemas.openxmlformats.org/officeDocument/2006/relationships/image" Target="../media/image34.svg"/><Relationship Id="rId2" Type="http://schemas.openxmlformats.org/officeDocument/2006/relationships/image" Target="../media/image11.png"/><Relationship Id="rId16" Type="http://schemas.openxmlformats.org/officeDocument/2006/relationships/image" Target="../media/image38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11" Type="http://schemas.openxmlformats.org/officeDocument/2006/relationships/image" Target="../media/image18.png"/><Relationship Id="rId5" Type="http://schemas.openxmlformats.org/officeDocument/2006/relationships/image" Target="../media/image29.svg"/><Relationship Id="rId15" Type="http://schemas.openxmlformats.org/officeDocument/2006/relationships/image" Target="../media/image20.png"/><Relationship Id="rId10" Type="http://schemas.openxmlformats.org/officeDocument/2006/relationships/image" Target="../media/image17.gif"/><Relationship Id="rId4" Type="http://schemas.openxmlformats.org/officeDocument/2006/relationships/image" Target="../media/image15.png"/><Relationship Id="rId9" Type="http://schemas.openxmlformats.org/officeDocument/2006/relationships/image" Target="../media/image20.svg"/><Relationship Id="rId14" Type="http://schemas.openxmlformats.org/officeDocument/2006/relationships/image" Target="../media/image36.sv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7" Type="http://schemas.openxmlformats.org/officeDocument/2006/relationships/image" Target="../media/image22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40.svg"/><Relationship Id="rId4" Type="http://schemas.openxmlformats.org/officeDocument/2006/relationships/image" Target="../media/image21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46.svg"/><Relationship Id="rId3" Type="http://schemas.openxmlformats.org/officeDocument/2006/relationships/image" Target="../media/image42.svg"/><Relationship Id="rId7" Type="http://schemas.openxmlformats.org/officeDocument/2006/relationships/image" Target="../media/image4.svg"/><Relationship Id="rId12" Type="http://schemas.openxmlformats.org/officeDocument/2006/relationships/image" Target="../media/image24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png"/><Relationship Id="rId11" Type="http://schemas.openxmlformats.org/officeDocument/2006/relationships/image" Target="../media/image8.svg"/><Relationship Id="rId5" Type="http://schemas.openxmlformats.org/officeDocument/2006/relationships/image" Target="../media/image44.svg"/><Relationship Id="rId10" Type="http://schemas.openxmlformats.org/officeDocument/2006/relationships/image" Target="../media/image4.png"/><Relationship Id="rId4" Type="http://schemas.openxmlformats.org/officeDocument/2006/relationships/image" Target="../media/image23.png"/><Relationship Id="rId9" Type="http://schemas.openxmlformats.org/officeDocument/2006/relationships/image" Target="../media/image16.svg"/><Relationship Id="rId14" Type="http://schemas.openxmlformats.org/officeDocument/2006/relationships/image" Target="../media/image25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46.svg"/><Relationship Id="rId3" Type="http://schemas.openxmlformats.org/officeDocument/2006/relationships/image" Target="../media/image42.svg"/><Relationship Id="rId7" Type="http://schemas.openxmlformats.org/officeDocument/2006/relationships/image" Target="../media/image4.svg"/><Relationship Id="rId12" Type="http://schemas.openxmlformats.org/officeDocument/2006/relationships/image" Target="../media/image24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png"/><Relationship Id="rId11" Type="http://schemas.openxmlformats.org/officeDocument/2006/relationships/image" Target="../media/image8.svg"/><Relationship Id="rId5" Type="http://schemas.openxmlformats.org/officeDocument/2006/relationships/image" Target="../media/image44.svg"/><Relationship Id="rId10" Type="http://schemas.openxmlformats.org/officeDocument/2006/relationships/image" Target="../media/image4.png"/><Relationship Id="rId4" Type="http://schemas.openxmlformats.org/officeDocument/2006/relationships/image" Target="../media/image23.png"/><Relationship Id="rId9" Type="http://schemas.openxmlformats.org/officeDocument/2006/relationships/image" Target="../media/image16.svg"/><Relationship Id="rId14" Type="http://schemas.openxmlformats.org/officeDocument/2006/relationships/image" Target="../media/image26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46.svg"/><Relationship Id="rId3" Type="http://schemas.openxmlformats.org/officeDocument/2006/relationships/image" Target="../media/image42.svg"/><Relationship Id="rId7" Type="http://schemas.openxmlformats.org/officeDocument/2006/relationships/image" Target="../media/image4.svg"/><Relationship Id="rId12" Type="http://schemas.openxmlformats.org/officeDocument/2006/relationships/image" Target="../media/image24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png"/><Relationship Id="rId11" Type="http://schemas.openxmlformats.org/officeDocument/2006/relationships/image" Target="../media/image8.svg"/><Relationship Id="rId5" Type="http://schemas.openxmlformats.org/officeDocument/2006/relationships/image" Target="../media/image44.svg"/><Relationship Id="rId15" Type="http://schemas.openxmlformats.org/officeDocument/2006/relationships/image" Target="../media/image28.png"/><Relationship Id="rId10" Type="http://schemas.openxmlformats.org/officeDocument/2006/relationships/image" Target="../media/image4.png"/><Relationship Id="rId4" Type="http://schemas.openxmlformats.org/officeDocument/2006/relationships/image" Target="../media/image23.png"/><Relationship Id="rId9" Type="http://schemas.openxmlformats.org/officeDocument/2006/relationships/image" Target="../media/image16.svg"/><Relationship Id="rId14" Type="http://schemas.openxmlformats.org/officeDocument/2006/relationships/image" Target="../media/image27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13" Type="http://schemas.openxmlformats.org/officeDocument/2006/relationships/image" Target="../media/image60.svg"/><Relationship Id="rId3" Type="http://schemas.openxmlformats.org/officeDocument/2006/relationships/image" Target="../media/image24.svg"/><Relationship Id="rId7" Type="http://schemas.openxmlformats.org/officeDocument/2006/relationships/image" Target="../media/image54.svg"/><Relationship Id="rId12" Type="http://schemas.openxmlformats.org/officeDocument/2006/relationships/image" Target="../media/image34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png"/><Relationship Id="rId11" Type="http://schemas.openxmlformats.org/officeDocument/2006/relationships/image" Target="../media/image58.svg"/><Relationship Id="rId5" Type="http://schemas.openxmlformats.org/officeDocument/2006/relationships/image" Target="../media/image30.png"/><Relationship Id="rId10" Type="http://schemas.openxmlformats.org/officeDocument/2006/relationships/image" Target="../media/image33.png"/><Relationship Id="rId4" Type="http://schemas.openxmlformats.org/officeDocument/2006/relationships/image" Target="../media/image29.png"/><Relationship Id="rId9" Type="http://schemas.openxmlformats.org/officeDocument/2006/relationships/image" Target="../media/image56.sv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13" Type="http://schemas.openxmlformats.org/officeDocument/2006/relationships/image" Target="../media/image60.svg"/><Relationship Id="rId7" Type="http://schemas.openxmlformats.org/officeDocument/2006/relationships/image" Target="../media/image54.svg"/><Relationship Id="rId12" Type="http://schemas.openxmlformats.org/officeDocument/2006/relationships/image" Target="../media/image34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1.png"/><Relationship Id="rId11" Type="http://schemas.openxmlformats.org/officeDocument/2006/relationships/image" Target="../media/image58.svg"/><Relationship Id="rId5" Type="http://schemas.openxmlformats.org/officeDocument/2006/relationships/image" Target="../media/image24.svg"/><Relationship Id="rId10" Type="http://schemas.openxmlformats.org/officeDocument/2006/relationships/image" Target="../media/image33.png"/><Relationship Id="rId9" Type="http://schemas.openxmlformats.org/officeDocument/2006/relationships/image" Target="../media/image56.svg"/><Relationship Id="rId14" Type="http://schemas.openxmlformats.org/officeDocument/2006/relationships/hyperlink" Target="https://www.youtube.com/watch?v=iQpXcLD4wHk" TargetMode="Externa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13" Type="http://schemas.openxmlformats.org/officeDocument/2006/relationships/image" Target="../media/image42.jpeg"/><Relationship Id="rId3" Type="http://schemas.openxmlformats.org/officeDocument/2006/relationships/image" Target="../media/image6.svg"/><Relationship Id="rId7" Type="http://schemas.openxmlformats.org/officeDocument/2006/relationships/image" Target="../media/image36.png"/><Relationship Id="rId12" Type="http://schemas.openxmlformats.org/officeDocument/2006/relationships/image" Target="../media/image4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png"/><Relationship Id="rId11" Type="http://schemas.openxmlformats.org/officeDocument/2006/relationships/image" Target="../media/image40.png"/><Relationship Id="rId5" Type="http://schemas.openxmlformats.org/officeDocument/2006/relationships/image" Target="../media/image40.svg"/><Relationship Id="rId10" Type="http://schemas.openxmlformats.org/officeDocument/2006/relationships/image" Target="../media/image39.png"/><Relationship Id="rId4" Type="http://schemas.openxmlformats.org/officeDocument/2006/relationships/image" Target="../media/image21.png"/><Relationship Id="rId9" Type="http://schemas.openxmlformats.org/officeDocument/2006/relationships/image" Target="../media/image38.png"/><Relationship Id="rId14" Type="http://schemas.openxmlformats.org/officeDocument/2006/relationships/image" Target="../media/image43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13" Type="http://schemas.openxmlformats.org/officeDocument/2006/relationships/image" Target="../media/image18.svg"/><Relationship Id="rId3" Type="http://schemas.openxmlformats.org/officeDocument/2006/relationships/image" Target="../media/image45.png"/><Relationship Id="rId7" Type="http://schemas.openxmlformats.org/officeDocument/2006/relationships/image" Target="../media/image49.png"/><Relationship Id="rId12" Type="http://schemas.openxmlformats.org/officeDocument/2006/relationships/image" Target="../media/image9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8.png"/><Relationship Id="rId11" Type="http://schemas.openxmlformats.org/officeDocument/2006/relationships/image" Target="../media/image20.svg"/><Relationship Id="rId5" Type="http://schemas.openxmlformats.org/officeDocument/2006/relationships/image" Target="../media/image47.png"/><Relationship Id="rId10" Type="http://schemas.openxmlformats.org/officeDocument/2006/relationships/image" Target="../media/image10.png"/><Relationship Id="rId4" Type="http://schemas.openxmlformats.org/officeDocument/2006/relationships/image" Target="../media/image46.png"/><Relationship Id="rId9" Type="http://schemas.openxmlformats.org/officeDocument/2006/relationships/image" Target="../media/image78.sv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13" Type="http://schemas.openxmlformats.org/officeDocument/2006/relationships/image" Target="../media/image18.svg"/><Relationship Id="rId3" Type="http://schemas.openxmlformats.org/officeDocument/2006/relationships/image" Target="../media/image45.png"/><Relationship Id="rId7" Type="http://schemas.openxmlformats.org/officeDocument/2006/relationships/image" Target="../media/image49.png"/><Relationship Id="rId12" Type="http://schemas.openxmlformats.org/officeDocument/2006/relationships/image" Target="../media/image9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8.png"/><Relationship Id="rId11" Type="http://schemas.openxmlformats.org/officeDocument/2006/relationships/image" Target="../media/image20.svg"/><Relationship Id="rId5" Type="http://schemas.openxmlformats.org/officeDocument/2006/relationships/image" Target="../media/image52.png"/><Relationship Id="rId10" Type="http://schemas.openxmlformats.org/officeDocument/2006/relationships/image" Target="../media/image10.png"/><Relationship Id="rId4" Type="http://schemas.openxmlformats.org/officeDocument/2006/relationships/image" Target="../media/image51.png"/><Relationship Id="rId9" Type="http://schemas.openxmlformats.org/officeDocument/2006/relationships/image" Target="../media/image78.sv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13" Type="http://schemas.openxmlformats.org/officeDocument/2006/relationships/image" Target="../media/image18.svg"/><Relationship Id="rId3" Type="http://schemas.openxmlformats.org/officeDocument/2006/relationships/image" Target="../media/image45.png"/><Relationship Id="rId7" Type="http://schemas.openxmlformats.org/officeDocument/2006/relationships/image" Target="../media/image49.png"/><Relationship Id="rId12" Type="http://schemas.openxmlformats.org/officeDocument/2006/relationships/image" Target="../media/image9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8.png"/><Relationship Id="rId11" Type="http://schemas.openxmlformats.org/officeDocument/2006/relationships/image" Target="../media/image20.svg"/><Relationship Id="rId5" Type="http://schemas.openxmlformats.org/officeDocument/2006/relationships/image" Target="../media/image14.png"/><Relationship Id="rId10" Type="http://schemas.openxmlformats.org/officeDocument/2006/relationships/image" Target="../media/image10.png"/><Relationship Id="rId4" Type="http://schemas.openxmlformats.org/officeDocument/2006/relationships/image" Target="../media/image53.png"/><Relationship Id="rId9" Type="http://schemas.openxmlformats.org/officeDocument/2006/relationships/image" Target="../media/image78.sv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13" Type="http://schemas.openxmlformats.org/officeDocument/2006/relationships/image" Target="../media/image18.svg"/><Relationship Id="rId3" Type="http://schemas.openxmlformats.org/officeDocument/2006/relationships/image" Target="../media/image45.png"/><Relationship Id="rId7" Type="http://schemas.openxmlformats.org/officeDocument/2006/relationships/image" Target="../media/image49.png"/><Relationship Id="rId12" Type="http://schemas.openxmlformats.org/officeDocument/2006/relationships/image" Target="../media/image9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8.png"/><Relationship Id="rId11" Type="http://schemas.openxmlformats.org/officeDocument/2006/relationships/image" Target="../media/image20.svg"/><Relationship Id="rId5" Type="http://schemas.openxmlformats.org/officeDocument/2006/relationships/image" Target="../media/image55.png"/><Relationship Id="rId10" Type="http://schemas.openxmlformats.org/officeDocument/2006/relationships/image" Target="../media/image10.png"/><Relationship Id="rId4" Type="http://schemas.openxmlformats.org/officeDocument/2006/relationships/image" Target="../media/image54.png"/><Relationship Id="rId9" Type="http://schemas.openxmlformats.org/officeDocument/2006/relationships/image" Target="../media/image78.sv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png"/><Relationship Id="rId13" Type="http://schemas.openxmlformats.org/officeDocument/2006/relationships/image" Target="../media/image10.png"/><Relationship Id="rId3" Type="http://schemas.openxmlformats.org/officeDocument/2006/relationships/image" Target="../media/image85.svg"/><Relationship Id="rId7" Type="http://schemas.openxmlformats.org/officeDocument/2006/relationships/image" Target="../media/image89.svg"/><Relationship Id="rId12" Type="http://schemas.openxmlformats.org/officeDocument/2006/relationships/image" Target="../media/image94.svg"/><Relationship Id="rId2" Type="http://schemas.openxmlformats.org/officeDocument/2006/relationships/image" Target="../media/image56.png"/><Relationship Id="rId16" Type="http://schemas.openxmlformats.org/officeDocument/2006/relationships/image" Target="../media/image96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8.png"/><Relationship Id="rId11" Type="http://schemas.openxmlformats.org/officeDocument/2006/relationships/image" Target="../media/image62.png"/><Relationship Id="rId5" Type="http://schemas.openxmlformats.org/officeDocument/2006/relationships/image" Target="../media/image87.svg"/><Relationship Id="rId15" Type="http://schemas.openxmlformats.org/officeDocument/2006/relationships/image" Target="../media/image63.png"/><Relationship Id="rId10" Type="http://schemas.openxmlformats.org/officeDocument/2006/relationships/image" Target="../media/image61.png"/><Relationship Id="rId4" Type="http://schemas.openxmlformats.org/officeDocument/2006/relationships/image" Target="../media/image57.png"/><Relationship Id="rId9" Type="http://schemas.openxmlformats.org/officeDocument/2006/relationships/image" Target="../media/image60.png"/><Relationship Id="rId14" Type="http://schemas.openxmlformats.org/officeDocument/2006/relationships/image" Target="../media/image20.sv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png"/><Relationship Id="rId13" Type="http://schemas.openxmlformats.org/officeDocument/2006/relationships/image" Target="../media/image10.png"/><Relationship Id="rId3" Type="http://schemas.openxmlformats.org/officeDocument/2006/relationships/image" Target="../media/image85.svg"/><Relationship Id="rId7" Type="http://schemas.openxmlformats.org/officeDocument/2006/relationships/image" Target="../media/image89.svg"/><Relationship Id="rId12" Type="http://schemas.openxmlformats.org/officeDocument/2006/relationships/image" Target="../media/image94.svg"/><Relationship Id="rId2" Type="http://schemas.openxmlformats.org/officeDocument/2006/relationships/image" Target="../media/image56.png"/><Relationship Id="rId16" Type="http://schemas.openxmlformats.org/officeDocument/2006/relationships/image" Target="../media/image96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8.png"/><Relationship Id="rId11" Type="http://schemas.openxmlformats.org/officeDocument/2006/relationships/image" Target="../media/image62.png"/><Relationship Id="rId5" Type="http://schemas.openxmlformats.org/officeDocument/2006/relationships/image" Target="../media/image87.svg"/><Relationship Id="rId15" Type="http://schemas.openxmlformats.org/officeDocument/2006/relationships/image" Target="../media/image63.png"/><Relationship Id="rId10" Type="http://schemas.openxmlformats.org/officeDocument/2006/relationships/image" Target="../media/image61.png"/><Relationship Id="rId4" Type="http://schemas.openxmlformats.org/officeDocument/2006/relationships/image" Target="../media/image57.png"/><Relationship Id="rId9" Type="http://schemas.openxmlformats.org/officeDocument/2006/relationships/image" Target="../media/image60.png"/><Relationship Id="rId14" Type="http://schemas.openxmlformats.org/officeDocument/2006/relationships/image" Target="../media/image20.sv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svg"/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svg"/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canva.com/uk_ua/stvoryty/infografika/" TargetMode="External"/><Relationship Id="rId5" Type="http://schemas.openxmlformats.org/officeDocument/2006/relationships/image" Target="../media/image102.svg"/><Relationship Id="rId4" Type="http://schemas.openxmlformats.org/officeDocument/2006/relationships/image" Target="../media/image66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4.svg"/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4.svg"/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learningapps.org/view34115050" TargetMode="Externa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svg"/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7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10800000" flipH="1">
            <a:off x="9223231" y="8895219"/>
            <a:ext cx="11552272" cy="1596314"/>
          </a:xfrm>
          <a:custGeom>
            <a:avLst/>
            <a:gdLst/>
            <a:ahLst/>
            <a:cxnLst/>
            <a:rect l="l" t="t" r="r" b="b"/>
            <a:pathLst>
              <a:path w="11552272" h="1596314">
                <a:moveTo>
                  <a:pt x="11552272" y="0"/>
                </a:moveTo>
                <a:lnTo>
                  <a:pt x="0" y="0"/>
                </a:lnTo>
                <a:lnTo>
                  <a:pt x="0" y="1596314"/>
                </a:lnTo>
                <a:lnTo>
                  <a:pt x="11552272" y="1596314"/>
                </a:lnTo>
                <a:lnTo>
                  <a:pt x="11552272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flipH="1">
            <a:off x="-2649686" y="-149539"/>
            <a:ext cx="11546413" cy="1595504"/>
          </a:xfrm>
          <a:custGeom>
            <a:avLst/>
            <a:gdLst/>
            <a:ahLst/>
            <a:cxnLst/>
            <a:rect l="l" t="t" r="r" b="b"/>
            <a:pathLst>
              <a:path w="11546413" h="1595504">
                <a:moveTo>
                  <a:pt x="11546413" y="0"/>
                </a:moveTo>
                <a:lnTo>
                  <a:pt x="0" y="0"/>
                </a:lnTo>
                <a:lnTo>
                  <a:pt x="0" y="1595505"/>
                </a:lnTo>
                <a:lnTo>
                  <a:pt x="11546413" y="1595505"/>
                </a:lnTo>
                <a:lnTo>
                  <a:pt x="11546413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rot="-860641">
            <a:off x="545246" y="840700"/>
            <a:ext cx="1737858" cy="1583030"/>
          </a:xfrm>
          <a:custGeom>
            <a:avLst/>
            <a:gdLst/>
            <a:ahLst/>
            <a:cxnLst/>
            <a:rect l="l" t="t" r="r" b="b"/>
            <a:pathLst>
              <a:path w="1737858" h="1583030">
                <a:moveTo>
                  <a:pt x="0" y="0"/>
                </a:moveTo>
                <a:lnTo>
                  <a:pt x="1737857" y="0"/>
                </a:lnTo>
                <a:lnTo>
                  <a:pt x="1737857" y="1583030"/>
                </a:lnTo>
                <a:lnTo>
                  <a:pt x="0" y="158303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 rot="124101">
            <a:off x="356633" y="5972937"/>
            <a:ext cx="3713137" cy="4248440"/>
          </a:xfrm>
          <a:custGeom>
            <a:avLst/>
            <a:gdLst/>
            <a:ahLst/>
            <a:cxnLst/>
            <a:rect l="l" t="t" r="r" b="b"/>
            <a:pathLst>
              <a:path w="3713137" h="4248440">
                <a:moveTo>
                  <a:pt x="0" y="0"/>
                </a:moveTo>
                <a:lnTo>
                  <a:pt x="3713137" y="0"/>
                </a:lnTo>
                <a:lnTo>
                  <a:pt x="3713137" y="4248440"/>
                </a:lnTo>
                <a:lnTo>
                  <a:pt x="0" y="424844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6" name="TextBox 6"/>
          <p:cNvSpPr txBox="1"/>
          <p:nvPr/>
        </p:nvSpPr>
        <p:spPr>
          <a:xfrm>
            <a:off x="4242921" y="5583111"/>
            <a:ext cx="13178376" cy="361138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6983"/>
              </a:lnSpc>
            </a:pPr>
            <a:r>
              <a:rPr lang="en-US" sz="5918" spc="130">
                <a:solidFill>
                  <a:srgbClr val="004AAD"/>
                </a:solidFill>
                <a:latin typeface="Arimo Italics"/>
              </a:rPr>
              <a:t>Розум полягає не лише у знанні, а й у вмінні застосовувати знання на практиці.</a:t>
            </a:r>
            <a:r>
              <a:rPr lang="en-US" sz="5918" spc="130">
                <a:solidFill>
                  <a:srgbClr val="004AAD"/>
                </a:solidFill>
                <a:latin typeface="Arimo"/>
              </a:rPr>
              <a:t> </a:t>
            </a:r>
          </a:p>
          <a:p>
            <a:pPr algn="r">
              <a:lnSpc>
                <a:spcPts val="6651"/>
              </a:lnSpc>
            </a:pPr>
            <a:r>
              <a:rPr lang="en-US" sz="6718" spc="147">
                <a:solidFill>
                  <a:srgbClr val="004AAD"/>
                </a:solidFill>
                <a:latin typeface="Coco Gothic"/>
              </a:rPr>
              <a:t>Аристотель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2658340" y="2871502"/>
            <a:ext cx="11680048" cy="170572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12756"/>
              </a:lnSpc>
            </a:pPr>
            <a:r>
              <a:rPr lang="en-US" sz="12885" spc="141">
                <a:solidFill>
                  <a:srgbClr val="00BF63"/>
                </a:solidFill>
                <a:latin typeface="Pompiere"/>
              </a:rPr>
              <a:t>ІНФОГРАФІКА</a:t>
            </a:r>
          </a:p>
        </p:txBody>
      </p:sp>
      <p:sp>
        <p:nvSpPr>
          <p:cNvPr id="8" name="Freeform 8"/>
          <p:cNvSpPr/>
          <p:nvPr/>
        </p:nvSpPr>
        <p:spPr>
          <a:xfrm rot="-1399026">
            <a:off x="417668" y="3503087"/>
            <a:ext cx="1719464" cy="2465181"/>
          </a:xfrm>
          <a:custGeom>
            <a:avLst/>
            <a:gdLst/>
            <a:ahLst/>
            <a:cxnLst/>
            <a:rect l="l" t="t" r="r" b="b"/>
            <a:pathLst>
              <a:path w="1719464" h="2465181">
                <a:moveTo>
                  <a:pt x="0" y="0"/>
                </a:moveTo>
                <a:lnTo>
                  <a:pt x="1719463" y="0"/>
                </a:lnTo>
                <a:lnTo>
                  <a:pt x="1719463" y="2465181"/>
                </a:lnTo>
                <a:lnTo>
                  <a:pt x="0" y="2465181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=""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9" name="TextBox 9"/>
          <p:cNvSpPr txBox="1"/>
          <p:nvPr/>
        </p:nvSpPr>
        <p:spPr>
          <a:xfrm>
            <a:off x="4145227" y="1104900"/>
            <a:ext cx="6764424" cy="150942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345"/>
              </a:lnSpc>
              <a:spcBef>
                <a:spcPct val="0"/>
              </a:spcBef>
            </a:pPr>
            <a:r>
              <a:rPr lang="en-US" sz="8817" spc="193">
                <a:solidFill>
                  <a:srgbClr val="004AAD"/>
                </a:solidFill>
                <a:latin typeface="Pompiere"/>
              </a:rPr>
              <a:t>Тема уроку. </a:t>
            </a:r>
          </a:p>
        </p:txBody>
      </p:sp>
      <p:sp>
        <p:nvSpPr>
          <p:cNvPr id="10" name="Freeform 10"/>
          <p:cNvSpPr/>
          <p:nvPr/>
        </p:nvSpPr>
        <p:spPr>
          <a:xfrm>
            <a:off x="13897078" y="66181"/>
            <a:ext cx="4493638" cy="3758316"/>
          </a:xfrm>
          <a:custGeom>
            <a:avLst/>
            <a:gdLst/>
            <a:ahLst/>
            <a:cxnLst/>
            <a:rect l="l" t="t" r="r" b="b"/>
            <a:pathLst>
              <a:path w="4493638" h="3758316">
                <a:moveTo>
                  <a:pt x="0" y="0"/>
                </a:moveTo>
                <a:lnTo>
                  <a:pt x="4493638" y="0"/>
                </a:lnTo>
                <a:lnTo>
                  <a:pt x="4493638" y="3758315"/>
                </a:lnTo>
                <a:lnTo>
                  <a:pt x="0" y="3758315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=""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</p:spTree>
    <p:extLst>
      <p:ext uri="{BB962C8B-B14F-4D97-AF65-F5344CB8AC3E}">
        <p14:creationId xmlns:p14="http://schemas.microsoft.com/office/powerpoint/2010/main" val="2250340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7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5400000">
            <a:off x="5071789" y="-367252"/>
            <a:ext cx="8004107" cy="10096923"/>
          </a:xfrm>
          <a:custGeom>
            <a:avLst/>
            <a:gdLst/>
            <a:ahLst/>
            <a:cxnLst/>
            <a:rect l="l" t="t" r="r" b="b"/>
            <a:pathLst>
              <a:path w="8004107" h="10096923">
                <a:moveTo>
                  <a:pt x="0" y="0"/>
                </a:moveTo>
                <a:lnTo>
                  <a:pt x="8004107" y="0"/>
                </a:lnTo>
                <a:lnTo>
                  <a:pt x="8004107" y="10096923"/>
                </a:lnTo>
                <a:lnTo>
                  <a:pt x="0" y="1009692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443276" y="377616"/>
            <a:ext cx="4584113" cy="3975676"/>
          </a:xfrm>
          <a:custGeom>
            <a:avLst/>
            <a:gdLst/>
            <a:ahLst/>
            <a:cxnLst/>
            <a:rect l="l" t="t" r="r" b="b"/>
            <a:pathLst>
              <a:path w="4584113" h="3975676">
                <a:moveTo>
                  <a:pt x="0" y="0"/>
                </a:moveTo>
                <a:lnTo>
                  <a:pt x="4584113" y="0"/>
                </a:lnTo>
                <a:lnTo>
                  <a:pt x="4584113" y="3975676"/>
                </a:lnTo>
                <a:lnTo>
                  <a:pt x="0" y="397567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TextBox 4"/>
          <p:cNvSpPr txBox="1"/>
          <p:nvPr/>
        </p:nvSpPr>
        <p:spPr>
          <a:xfrm>
            <a:off x="4697596" y="1508595"/>
            <a:ext cx="8921011" cy="612044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090"/>
              </a:lnSpc>
            </a:pPr>
            <a:r>
              <a:rPr lang="en-US" sz="6083" spc="133">
                <a:solidFill>
                  <a:srgbClr val="FFFFFF"/>
                </a:solidFill>
                <a:latin typeface="Krabuler"/>
              </a:rPr>
              <a:t>Ознайомитися з поняттям інфографіки та принципами її створення, навчитися створювати інфографіку в середовищі Canva.</a:t>
            </a:r>
          </a:p>
        </p:txBody>
      </p:sp>
      <p:sp>
        <p:nvSpPr>
          <p:cNvPr id="5" name="Freeform 5"/>
          <p:cNvSpPr/>
          <p:nvPr/>
        </p:nvSpPr>
        <p:spPr>
          <a:xfrm rot="787682" flipV="1">
            <a:off x="1397312" y="5080667"/>
            <a:ext cx="3435988" cy="3641221"/>
          </a:xfrm>
          <a:custGeom>
            <a:avLst/>
            <a:gdLst/>
            <a:ahLst/>
            <a:cxnLst/>
            <a:rect l="l" t="t" r="r" b="b"/>
            <a:pathLst>
              <a:path w="3435988" h="3641221">
                <a:moveTo>
                  <a:pt x="0" y="3641220"/>
                </a:moveTo>
                <a:lnTo>
                  <a:pt x="3435988" y="3641220"/>
                </a:lnTo>
                <a:lnTo>
                  <a:pt x="3435988" y="0"/>
                </a:lnTo>
                <a:lnTo>
                  <a:pt x="0" y="0"/>
                </a:lnTo>
                <a:lnTo>
                  <a:pt x="0" y="364122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 rot="-1568932">
            <a:off x="15433900" y="2862115"/>
            <a:ext cx="1443297" cy="2069242"/>
          </a:xfrm>
          <a:custGeom>
            <a:avLst/>
            <a:gdLst/>
            <a:ahLst/>
            <a:cxnLst/>
            <a:rect l="l" t="t" r="r" b="b"/>
            <a:pathLst>
              <a:path w="1443297" h="2069242">
                <a:moveTo>
                  <a:pt x="0" y="0"/>
                </a:moveTo>
                <a:lnTo>
                  <a:pt x="1443297" y="0"/>
                </a:lnTo>
                <a:lnTo>
                  <a:pt x="1443297" y="2069242"/>
                </a:lnTo>
                <a:lnTo>
                  <a:pt x="0" y="2069242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=""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 rot="6190582">
            <a:off x="14034320" y="781506"/>
            <a:ext cx="1514128" cy="1379233"/>
          </a:xfrm>
          <a:custGeom>
            <a:avLst/>
            <a:gdLst/>
            <a:ahLst/>
            <a:cxnLst/>
            <a:rect l="l" t="t" r="r" b="b"/>
            <a:pathLst>
              <a:path w="1514128" h="1379233">
                <a:moveTo>
                  <a:pt x="0" y="0"/>
                </a:moveTo>
                <a:lnTo>
                  <a:pt x="1514129" y="0"/>
                </a:lnTo>
                <a:lnTo>
                  <a:pt x="1514129" y="1379234"/>
                </a:lnTo>
                <a:lnTo>
                  <a:pt x="0" y="1379234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=""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9752595" y="-301411"/>
            <a:ext cx="12710840" cy="1756407"/>
          </a:xfrm>
          <a:custGeom>
            <a:avLst/>
            <a:gdLst/>
            <a:ahLst/>
            <a:cxnLst/>
            <a:rect l="l" t="t" r="r" b="b"/>
            <a:pathLst>
              <a:path w="12710840" h="1756407">
                <a:moveTo>
                  <a:pt x="0" y="0"/>
                </a:moveTo>
                <a:lnTo>
                  <a:pt x="12710840" y="0"/>
                </a:lnTo>
                <a:lnTo>
                  <a:pt x="12710840" y="1756407"/>
                </a:lnTo>
                <a:lnTo>
                  <a:pt x="0" y="1756407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=""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 rot="-10800000">
            <a:off x="-5599813" y="8633321"/>
            <a:ext cx="13959219" cy="1928910"/>
          </a:xfrm>
          <a:custGeom>
            <a:avLst/>
            <a:gdLst/>
            <a:ahLst/>
            <a:cxnLst/>
            <a:rect l="l" t="t" r="r" b="b"/>
            <a:pathLst>
              <a:path w="13959219" h="1928910">
                <a:moveTo>
                  <a:pt x="0" y="0"/>
                </a:moveTo>
                <a:lnTo>
                  <a:pt x="13959219" y="0"/>
                </a:lnTo>
                <a:lnTo>
                  <a:pt x="13959219" y="1928910"/>
                </a:lnTo>
                <a:lnTo>
                  <a:pt x="0" y="1928910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=""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13618607" y="6712556"/>
            <a:ext cx="4593327" cy="3574444"/>
          </a:xfrm>
          <a:custGeom>
            <a:avLst/>
            <a:gdLst/>
            <a:ahLst/>
            <a:cxnLst/>
            <a:rect l="l" t="t" r="r" b="b"/>
            <a:pathLst>
              <a:path w="4593327" h="3574444">
                <a:moveTo>
                  <a:pt x="0" y="0"/>
                </a:moveTo>
                <a:lnTo>
                  <a:pt x="4593328" y="0"/>
                </a:lnTo>
                <a:lnTo>
                  <a:pt x="4593328" y="3574444"/>
                </a:lnTo>
                <a:lnTo>
                  <a:pt x="0" y="3574444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="" xmlns:asvg="http://schemas.microsoft.com/office/drawing/2016/SVG/main" r:embed="rId15"/>
                </a:ext>
              </a:extLst>
            </a:blip>
            <a:stretch>
              <a:fillRect/>
            </a:stretch>
          </a:blipFill>
        </p:spPr>
      </p:sp>
      <p:sp>
        <p:nvSpPr>
          <p:cNvPr id="11" name="TextBox 11"/>
          <p:cNvSpPr txBox="1"/>
          <p:nvPr/>
        </p:nvSpPr>
        <p:spPr>
          <a:xfrm rot="-1635929">
            <a:off x="220221" y="1966924"/>
            <a:ext cx="4584113" cy="118427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799"/>
              </a:lnSpc>
            </a:pPr>
            <a:r>
              <a:rPr lang="en-US" sz="6999">
                <a:solidFill>
                  <a:srgbClr val="000000"/>
                </a:solidFill>
                <a:latin typeface="PT Serif Bold"/>
              </a:rPr>
              <a:t>Мета.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7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5093666" y="-2152322"/>
            <a:ext cx="12815040" cy="13080054"/>
            <a:chOff x="0" y="0"/>
            <a:chExt cx="17086720" cy="17440072"/>
          </a:xfrm>
        </p:grpSpPr>
        <p:sp>
          <p:nvSpPr>
            <p:cNvPr id="3" name="Freeform 3"/>
            <p:cNvSpPr/>
            <p:nvPr/>
          </p:nvSpPr>
          <p:spPr>
            <a:xfrm rot="-3903177">
              <a:off x="1863757" y="2404775"/>
              <a:ext cx="13359206" cy="12630522"/>
            </a:xfrm>
            <a:custGeom>
              <a:avLst/>
              <a:gdLst/>
              <a:ahLst/>
              <a:cxnLst/>
              <a:rect l="l" t="t" r="r" b="b"/>
              <a:pathLst>
                <a:path w="13359206" h="12630522">
                  <a:moveTo>
                    <a:pt x="0" y="0"/>
                  </a:moveTo>
                  <a:lnTo>
                    <a:pt x="13359206" y="0"/>
                  </a:lnTo>
                  <a:lnTo>
                    <a:pt x="13359206" y="12630522"/>
                  </a:lnTo>
                  <a:lnTo>
                    <a:pt x="0" y="1263052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=""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</p:sp>
        <p:grpSp>
          <p:nvGrpSpPr>
            <p:cNvPr id="4" name="Group 4"/>
            <p:cNvGrpSpPr/>
            <p:nvPr/>
          </p:nvGrpSpPr>
          <p:grpSpPr>
            <a:xfrm rot="-813416">
              <a:off x="7576549" y="3564009"/>
              <a:ext cx="2163750" cy="10535598"/>
              <a:chOff x="0" y="0"/>
              <a:chExt cx="427407" cy="2081106"/>
            </a:xfrm>
          </p:grpSpPr>
          <p:sp>
            <p:nvSpPr>
              <p:cNvPr id="5" name="Freeform 5"/>
              <p:cNvSpPr/>
              <p:nvPr/>
            </p:nvSpPr>
            <p:spPr>
              <a:xfrm>
                <a:off x="0" y="0"/>
                <a:ext cx="427407" cy="2081106"/>
              </a:xfrm>
              <a:custGeom>
                <a:avLst/>
                <a:gdLst/>
                <a:ahLst/>
                <a:cxnLst/>
                <a:rect l="l" t="t" r="r" b="b"/>
                <a:pathLst>
                  <a:path w="427407" h="2081106">
                    <a:moveTo>
                      <a:pt x="0" y="0"/>
                    </a:moveTo>
                    <a:lnTo>
                      <a:pt x="427407" y="0"/>
                    </a:lnTo>
                    <a:lnTo>
                      <a:pt x="427407" y="2081106"/>
                    </a:lnTo>
                    <a:lnTo>
                      <a:pt x="0" y="2081106"/>
                    </a:lnTo>
                    <a:close/>
                  </a:path>
                </a:pathLst>
              </a:custGeom>
              <a:solidFill>
                <a:srgbClr val="A4B9FB"/>
              </a:solidFill>
            </p:spPr>
          </p:sp>
          <p:sp>
            <p:nvSpPr>
              <p:cNvPr id="6" name="TextBox 6"/>
              <p:cNvSpPr txBox="1"/>
              <p:nvPr/>
            </p:nvSpPr>
            <p:spPr>
              <a:xfrm>
                <a:off x="0" y="-28575"/>
                <a:ext cx="427407" cy="2109681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100"/>
                  </a:lnSpc>
                </a:pPr>
                <a:endParaRPr/>
              </a:p>
            </p:txBody>
          </p:sp>
        </p:grpSp>
      </p:grpSp>
      <p:grpSp>
        <p:nvGrpSpPr>
          <p:cNvPr id="7" name="Group 7"/>
          <p:cNvGrpSpPr/>
          <p:nvPr/>
        </p:nvGrpSpPr>
        <p:grpSpPr>
          <a:xfrm>
            <a:off x="4576984" y="293926"/>
            <a:ext cx="13711016" cy="9449073"/>
            <a:chOff x="0" y="0"/>
            <a:chExt cx="17011142" cy="11723385"/>
          </a:xfrm>
        </p:grpSpPr>
        <p:sp>
          <p:nvSpPr>
            <p:cNvPr id="8" name="Freeform 8"/>
            <p:cNvSpPr/>
            <p:nvPr/>
          </p:nvSpPr>
          <p:spPr>
            <a:xfrm>
              <a:off x="31750" y="31750"/>
              <a:ext cx="16947642" cy="11659885"/>
            </a:xfrm>
            <a:custGeom>
              <a:avLst/>
              <a:gdLst/>
              <a:ahLst/>
              <a:cxnLst/>
              <a:rect l="l" t="t" r="r" b="b"/>
              <a:pathLst>
                <a:path w="16947642" h="11659885">
                  <a:moveTo>
                    <a:pt x="16854932" y="11659885"/>
                  </a:moveTo>
                  <a:lnTo>
                    <a:pt x="92710" y="11659885"/>
                  </a:lnTo>
                  <a:cubicBezTo>
                    <a:pt x="41910" y="11659885"/>
                    <a:pt x="0" y="11617975"/>
                    <a:pt x="0" y="11567175"/>
                  </a:cubicBezTo>
                  <a:lnTo>
                    <a:pt x="0" y="92710"/>
                  </a:lnTo>
                  <a:cubicBezTo>
                    <a:pt x="0" y="41910"/>
                    <a:pt x="41910" y="0"/>
                    <a:pt x="92710" y="0"/>
                  </a:cubicBezTo>
                  <a:lnTo>
                    <a:pt x="16853663" y="0"/>
                  </a:lnTo>
                  <a:cubicBezTo>
                    <a:pt x="16904463" y="0"/>
                    <a:pt x="16946372" y="41910"/>
                    <a:pt x="16946372" y="92710"/>
                  </a:cubicBezTo>
                  <a:lnTo>
                    <a:pt x="16946372" y="11565905"/>
                  </a:lnTo>
                  <a:cubicBezTo>
                    <a:pt x="16947642" y="11617975"/>
                    <a:pt x="16905732" y="11659885"/>
                    <a:pt x="16854932" y="11659885"/>
                  </a:cubicBezTo>
                  <a:close/>
                </a:path>
              </a:pathLst>
            </a:custGeom>
            <a:solidFill>
              <a:srgbClr val="FFFEF7"/>
            </a:solidFill>
          </p:spPr>
        </p:sp>
        <p:sp>
          <p:nvSpPr>
            <p:cNvPr id="9" name="Freeform 9"/>
            <p:cNvSpPr/>
            <p:nvPr/>
          </p:nvSpPr>
          <p:spPr>
            <a:xfrm>
              <a:off x="0" y="0"/>
              <a:ext cx="17011143" cy="11723385"/>
            </a:xfrm>
            <a:custGeom>
              <a:avLst/>
              <a:gdLst/>
              <a:ahLst/>
              <a:cxnLst/>
              <a:rect l="l" t="t" r="r" b="b"/>
              <a:pathLst>
                <a:path w="17011143" h="11723385">
                  <a:moveTo>
                    <a:pt x="16886682" y="59690"/>
                  </a:moveTo>
                  <a:cubicBezTo>
                    <a:pt x="16922242" y="59690"/>
                    <a:pt x="16951452" y="88900"/>
                    <a:pt x="16951452" y="124460"/>
                  </a:cubicBezTo>
                  <a:lnTo>
                    <a:pt x="16951452" y="11598925"/>
                  </a:lnTo>
                  <a:cubicBezTo>
                    <a:pt x="16951452" y="11634485"/>
                    <a:pt x="16922242" y="11663695"/>
                    <a:pt x="16886682" y="11663695"/>
                  </a:cubicBezTo>
                  <a:lnTo>
                    <a:pt x="124460" y="11663695"/>
                  </a:lnTo>
                  <a:cubicBezTo>
                    <a:pt x="88900" y="11663695"/>
                    <a:pt x="59690" y="11634485"/>
                    <a:pt x="59690" y="11598925"/>
                  </a:cubicBezTo>
                  <a:lnTo>
                    <a:pt x="59690" y="124460"/>
                  </a:lnTo>
                  <a:cubicBezTo>
                    <a:pt x="59690" y="88900"/>
                    <a:pt x="88900" y="59690"/>
                    <a:pt x="124460" y="59690"/>
                  </a:cubicBezTo>
                  <a:lnTo>
                    <a:pt x="16886682" y="59690"/>
                  </a:lnTo>
                  <a:moveTo>
                    <a:pt x="16886682" y="0"/>
                  </a:moveTo>
                  <a:lnTo>
                    <a:pt x="124460" y="0"/>
                  </a:lnTo>
                  <a:cubicBezTo>
                    <a:pt x="55880" y="0"/>
                    <a:pt x="0" y="55880"/>
                    <a:pt x="0" y="124460"/>
                  </a:cubicBezTo>
                  <a:lnTo>
                    <a:pt x="0" y="11598925"/>
                  </a:lnTo>
                  <a:cubicBezTo>
                    <a:pt x="0" y="11667505"/>
                    <a:pt x="55880" y="11723385"/>
                    <a:pt x="124460" y="11723385"/>
                  </a:cubicBezTo>
                  <a:lnTo>
                    <a:pt x="16886682" y="11723385"/>
                  </a:lnTo>
                  <a:cubicBezTo>
                    <a:pt x="16955263" y="11723385"/>
                    <a:pt x="17011143" y="11667505"/>
                    <a:pt x="17011143" y="11598925"/>
                  </a:cubicBezTo>
                  <a:lnTo>
                    <a:pt x="17011143" y="124460"/>
                  </a:lnTo>
                  <a:cubicBezTo>
                    <a:pt x="17011143" y="55880"/>
                    <a:pt x="16955263" y="0"/>
                    <a:pt x="16886682" y="0"/>
                  </a:cubicBezTo>
                  <a:close/>
                </a:path>
              </a:pathLst>
            </a:custGeom>
            <a:solidFill>
              <a:srgbClr val="191919"/>
            </a:solidFill>
          </p:spPr>
        </p:sp>
      </p:grpSp>
      <p:sp>
        <p:nvSpPr>
          <p:cNvPr id="10" name="TextBox 10"/>
          <p:cNvSpPr txBox="1"/>
          <p:nvPr/>
        </p:nvSpPr>
        <p:spPr>
          <a:xfrm>
            <a:off x="4905518" y="3277018"/>
            <a:ext cx="12486875" cy="142931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885176" lvl="1" indent="-442588">
              <a:lnSpc>
                <a:spcPts val="5739"/>
              </a:lnSpc>
              <a:buFont typeface="Arial"/>
              <a:buChar char="•"/>
            </a:pPr>
            <a:r>
              <a:rPr lang="en-US" sz="4099">
                <a:solidFill>
                  <a:srgbClr val="00BF63"/>
                </a:solidFill>
                <a:latin typeface="Krabuler"/>
              </a:rPr>
              <a:t>ІНФОГРАФІКА — ЦЕ СПОСІБ ПРЕДСТАВИТИ ІНФОРМАЦІЮ ЧЕРЕЗ ОПОРНІ ТЕЗИ, КАРТИНКИ ТА КОЛІР. 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5592387" y="1265756"/>
            <a:ext cx="11087946" cy="220903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559"/>
              </a:lnSpc>
            </a:pPr>
            <a:r>
              <a:rPr lang="en-US" sz="3999">
                <a:solidFill>
                  <a:srgbClr val="5E17EB"/>
                </a:solidFill>
                <a:latin typeface="Krabuler"/>
              </a:rPr>
              <a:t> це графічне візуальне подання інформації, даних або знань, призначених для швидкого та чіткого відображення комплексної інформації. </a:t>
            </a:r>
          </a:p>
          <a:p>
            <a:pPr>
              <a:lnSpc>
                <a:spcPts val="3761"/>
              </a:lnSpc>
            </a:pPr>
            <a:endParaRPr lang="en-US" sz="3999">
              <a:solidFill>
                <a:srgbClr val="5E17EB"/>
              </a:solidFill>
              <a:latin typeface="Krabuler"/>
            </a:endParaRPr>
          </a:p>
        </p:txBody>
      </p:sp>
      <p:sp>
        <p:nvSpPr>
          <p:cNvPr id="12" name="TextBox 12"/>
          <p:cNvSpPr txBox="1"/>
          <p:nvPr/>
        </p:nvSpPr>
        <p:spPr>
          <a:xfrm>
            <a:off x="5385310" y="5236494"/>
            <a:ext cx="11295023" cy="330138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5243"/>
              </a:lnSpc>
            </a:pPr>
            <a:r>
              <a:rPr lang="en-US" sz="4599">
                <a:solidFill>
                  <a:srgbClr val="352531"/>
                </a:solidFill>
                <a:latin typeface="Krabuler"/>
              </a:rPr>
              <a:t> Інфографіка-це візуальне представлення інформації, різновид сучасного візуального дизайну, використовується там, де треба миттєво і чітко передати інформацію.</a:t>
            </a:r>
          </a:p>
          <a:p>
            <a:pPr>
              <a:lnSpc>
                <a:spcPts val="5243"/>
              </a:lnSpc>
            </a:pPr>
            <a:endParaRPr lang="en-US" sz="4599">
              <a:solidFill>
                <a:srgbClr val="352531"/>
              </a:solidFill>
              <a:latin typeface="Krabuler"/>
            </a:endParaRPr>
          </a:p>
        </p:txBody>
      </p:sp>
      <p:grpSp>
        <p:nvGrpSpPr>
          <p:cNvPr id="13" name="Group 13"/>
          <p:cNvGrpSpPr/>
          <p:nvPr/>
        </p:nvGrpSpPr>
        <p:grpSpPr>
          <a:xfrm rot="-778578">
            <a:off x="-460537" y="1935541"/>
            <a:ext cx="4872132" cy="6133639"/>
            <a:chOff x="0" y="0"/>
            <a:chExt cx="6350025" cy="7994192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6350026" cy="7994193"/>
            </a:xfrm>
            <a:custGeom>
              <a:avLst/>
              <a:gdLst/>
              <a:ahLst/>
              <a:cxnLst/>
              <a:rect l="l" t="t" r="r" b="b"/>
              <a:pathLst>
                <a:path w="6350026" h="7994193">
                  <a:moveTo>
                    <a:pt x="0" y="0"/>
                  </a:moveTo>
                  <a:lnTo>
                    <a:pt x="6350026" y="0"/>
                  </a:lnTo>
                  <a:lnTo>
                    <a:pt x="6350026" y="7994193"/>
                  </a:lnTo>
                  <a:lnTo>
                    <a:pt x="0" y="7994193"/>
                  </a:lnTo>
                  <a:close/>
                </a:path>
              </a:pathLst>
            </a:custGeom>
            <a:blipFill>
              <a:blip r:embed="rId4"/>
              <a:stretch>
                <a:fillRect t="-42" b="-42"/>
              </a:stretch>
            </a:blipFill>
          </p:spPr>
        </p:sp>
      </p:grpSp>
      <p:sp>
        <p:nvSpPr>
          <p:cNvPr id="15" name="Freeform 15"/>
          <p:cNvSpPr/>
          <p:nvPr/>
        </p:nvSpPr>
        <p:spPr>
          <a:xfrm rot="435657" flipV="1">
            <a:off x="8401805" y="7841253"/>
            <a:ext cx="3750634" cy="3974660"/>
          </a:xfrm>
          <a:custGeom>
            <a:avLst/>
            <a:gdLst/>
            <a:ahLst/>
            <a:cxnLst/>
            <a:rect l="l" t="t" r="r" b="b"/>
            <a:pathLst>
              <a:path w="3750634" h="3974660">
                <a:moveTo>
                  <a:pt x="0" y="3974661"/>
                </a:moveTo>
                <a:lnTo>
                  <a:pt x="3750634" y="3974661"/>
                </a:lnTo>
                <a:lnTo>
                  <a:pt x="3750634" y="0"/>
                </a:lnTo>
                <a:lnTo>
                  <a:pt x="0" y="0"/>
                </a:lnTo>
                <a:lnTo>
                  <a:pt x="0" y="3974661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16" name="Freeform 16"/>
          <p:cNvSpPr/>
          <p:nvPr/>
        </p:nvSpPr>
        <p:spPr>
          <a:xfrm rot="-1568932">
            <a:off x="16518893" y="-32815"/>
            <a:ext cx="1480813" cy="2123030"/>
          </a:xfrm>
          <a:custGeom>
            <a:avLst/>
            <a:gdLst/>
            <a:ahLst/>
            <a:cxnLst/>
            <a:rect l="l" t="t" r="r" b="b"/>
            <a:pathLst>
              <a:path w="1480813" h="2123030">
                <a:moveTo>
                  <a:pt x="0" y="0"/>
                </a:moveTo>
                <a:lnTo>
                  <a:pt x="1480814" y="0"/>
                </a:lnTo>
                <a:lnTo>
                  <a:pt x="1480814" y="2123030"/>
                </a:lnTo>
                <a:lnTo>
                  <a:pt x="0" y="2123030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17" name="TextBox 17"/>
          <p:cNvSpPr txBox="1"/>
          <p:nvPr/>
        </p:nvSpPr>
        <p:spPr>
          <a:xfrm>
            <a:off x="4905517" y="623844"/>
            <a:ext cx="11774815" cy="67967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5319"/>
              </a:lnSpc>
              <a:spcBef>
                <a:spcPct val="0"/>
              </a:spcBef>
            </a:pPr>
            <a:r>
              <a:rPr lang="en-US" sz="3799" dirty="0">
                <a:solidFill>
                  <a:srgbClr val="BE50AF"/>
                </a:solidFill>
                <a:latin typeface="Krabuler Bold"/>
              </a:rPr>
              <a:t>ІНФОРМАЦІЙНА ГРАФІКА АБО ІНФОГРАФІКА –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7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H="1">
            <a:off x="-1972581" y="-143918"/>
            <a:ext cx="13032502" cy="1800855"/>
          </a:xfrm>
          <a:custGeom>
            <a:avLst/>
            <a:gdLst/>
            <a:ahLst/>
            <a:cxnLst/>
            <a:rect l="l" t="t" r="r" b="b"/>
            <a:pathLst>
              <a:path w="13032502" h="1800855">
                <a:moveTo>
                  <a:pt x="13032501" y="0"/>
                </a:moveTo>
                <a:lnTo>
                  <a:pt x="0" y="0"/>
                </a:lnTo>
                <a:lnTo>
                  <a:pt x="0" y="1800855"/>
                </a:lnTo>
                <a:lnTo>
                  <a:pt x="13032501" y="1800855"/>
                </a:lnTo>
                <a:lnTo>
                  <a:pt x="13032501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grpSp>
        <p:nvGrpSpPr>
          <p:cNvPr id="3" name="Group 3"/>
          <p:cNvGrpSpPr/>
          <p:nvPr/>
        </p:nvGrpSpPr>
        <p:grpSpPr>
          <a:xfrm>
            <a:off x="459851" y="1433919"/>
            <a:ext cx="16391306" cy="7227912"/>
            <a:chOff x="0" y="0"/>
            <a:chExt cx="19690493" cy="8682722"/>
          </a:xfrm>
        </p:grpSpPr>
        <p:sp>
          <p:nvSpPr>
            <p:cNvPr id="4" name="Freeform 4"/>
            <p:cNvSpPr/>
            <p:nvPr/>
          </p:nvSpPr>
          <p:spPr>
            <a:xfrm>
              <a:off x="31750" y="31750"/>
              <a:ext cx="19626993" cy="8619222"/>
            </a:xfrm>
            <a:custGeom>
              <a:avLst/>
              <a:gdLst/>
              <a:ahLst/>
              <a:cxnLst/>
              <a:rect l="l" t="t" r="r" b="b"/>
              <a:pathLst>
                <a:path w="19626993" h="8619222">
                  <a:moveTo>
                    <a:pt x="19534284" y="8619222"/>
                  </a:moveTo>
                  <a:lnTo>
                    <a:pt x="92710" y="8619222"/>
                  </a:lnTo>
                  <a:cubicBezTo>
                    <a:pt x="41910" y="8619222"/>
                    <a:pt x="0" y="8577312"/>
                    <a:pt x="0" y="8526512"/>
                  </a:cubicBezTo>
                  <a:lnTo>
                    <a:pt x="0" y="92710"/>
                  </a:lnTo>
                  <a:cubicBezTo>
                    <a:pt x="0" y="41910"/>
                    <a:pt x="41910" y="0"/>
                    <a:pt x="92710" y="0"/>
                  </a:cubicBezTo>
                  <a:lnTo>
                    <a:pt x="19533012" y="0"/>
                  </a:lnTo>
                  <a:cubicBezTo>
                    <a:pt x="19583812" y="0"/>
                    <a:pt x="19625723" y="41910"/>
                    <a:pt x="19625723" y="92710"/>
                  </a:cubicBezTo>
                  <a:lnTo>
                    <a:pt x="19625723" y="8525242"/>
                  </a:lnTo>
                  <a:cubicBezTo>
                    <a:pt x="19626993" y="8577312"/>
                    <a:pt x="19585084" y="8619222"/>
                    <a:pt x="19534284" y="8619222"/>
                  </a:cubicBezTo>
                  <a:close/>
                </a:path>
              </a:pathLst>
            </a:custGeom>
            <a:solidFill>
              <a:srgbClr val="FBF7F1"/>
            </a:solidFill>
          </p:spPr>
        </p:sp>
        <p:sp>
          <p:nvSpPr>
            <p:cNvPr id="5" name="Freeform 5"/>
            <p:cNvSpPr/>
            <p:nvPr/>
          </p:nvSpPr>
          <p:spPr>
            <a:xfrm>
              <a:off x="0" y="0"/>
              <a:ext cx="19690493" cy="8682723"/>
            </a:xfrm>
            <a:custGeom>
              <a:avLst/>
              <a:gdLst/>
              <a:ahLst/>
              <a:cxnLst/>
              <a:rect l="l" t="t" r="r" b="b"/>
              <a:pathLst>
                <a:path w="19690493" h="8682723">
                  <a:moveTo>
                    <a:pt x="19566034" y="59690"/>
                  </a:moveTo>
                  <a:cubicBezTo>
                    <a:pt x="19601593" y="59690"/>
                    <a:pt x="19630803" y="88900"/>
                    <a:pt x="19630803" y="124460"/>
                  </a:cubicBezTo>
                  <a:lnTo>
                    <a:pt x="19630803" y="8558262"/>
                  </a:lnTo>
                  <a:cubicBezTo>
                    <a:pt x="19630803" y="8593823"/>
                    <a:pt x="19601593" y="8623032"/>
                    <a:pt x="19566034" y="8623032"/>
                  </a:cubicBezTo>
                  <a:lnTo>
                    <a:pt x="124460" y="8623032"/>
                  </a:lnTo>
                  <a:cubicBezTo>
                    <a:pt x="88900" y="8623032"/>
                    <a:pt x="59690" y="8593823"/>
                    <a:pt x="59690" y="8558262"/>
                  </a:cubicBezTo>
                  <a:lnTo>
                    <a:pt x="59690" y="124460"/>
                  </a:lnTo>
                  <a:cubicBezTo>
                    <a:pt x="59690" y="88900"/>
                    <a:pt x="88900" y="59690"/>
                    <a:pt x="124460" y="59690"/>
                  </a:cubicBezTo>
                  <a:lnTo>
                    <a:pt x="19566034" y="59690"/>
                  </a:lnTo>
                  <a:moveTo>
                    <a:pt x="19566034" y="0"/>
                  </a:moveTo>
                  <a:lnTo>
                    <a:pt x="124460" y="0"/>
                  </a:lnTo>
                  <a:cubicBezTo>
                    <a:pt x="55880" y="0"/>
                    <a:pt x="0" y="55880"/>
                    <a:pt x="0" y="124460"/>
                  </a:cubicBezTo>
                  <a:lnTo>
                    <a:pt x="0" y="8558262"/>
                  </a:lnTo>
                  <a:cubicBezTo>
                    <a:pt x="0" y="8626842"/>
                    <a:pt x="55880" y="8682723"/>
                    <a:pt x="124460" y="8682723"/>
                  </a:cubicBezTo>
                  <a:lnTo>
                    <a:pt x="19566034" y="8682723"/>
                  </a:lnTo>
                  <a:cubicBezTo>
                    <a:pt x="19634612" y="8682723"/>
                    <a:pt x="19690493" y="8626842"/>
                    <a:pt x="19690493" y="8558262"/>
                  </a:cubicBezTo>
                  <a:lnTo>
                    <a:pt x="19690493" y="124460"/>
                  </a:lnTo>
                  <a:cubicBezTo>
                    <a:pt x="19690493" y="55880"/>
                    <a:pt x="19634612" y="0"/>
                    <a:pt x="19566034" y="0"/>
                  </a:cubicBezTo>
                  <a:close/>
                </a:path>
              </a:pathLst>
            </a:custGeom>
            <a:solidFill>
              <a:srgbClr val="191919"/>
            </a:solidFill>
          </p:spPr>
        </p:sp>
      </p:grpSp>
      <p:sp>
        <p:nvSpPr>
          <p:cNvPr id="6" name="Freeform 6"/>
          <p:cNvSpPr/>
          <p:nvPr/>
        </p:nvSpPr>
        <p:spPr>
          <a:xfrm rot="-10800000" flipH="1">
            <a:off x="7670131" y="8661831"/>
            <a:ext cx="12159733" cy="1680254"/>
          </a:xfrm>
          <a:custGeom>
            <a:avLst/>
            <a:gdLst/>
            <a:ahLst/>
            <a:cxnLst/>
            <a:rect l="l" t="t" r="r" b="b"/>
            <a:pathLst>
              <a:path w="12159733" h="1680254">
                <a:moveTo>
                  <a:pt x="12159733" y="0"/>
                </a:moveTo>
                <a:lnTo>
                  <a:pt x="0" y="0"/>
                </a:lnTo>
                <a:lnTo>
                  <a:pt x="0" y="1680254"/>
                </a:lnTo>
                <a:lnTo>
                  <a:pt x="12159733" y="1680254"/>
                </a:lnTo>
                <a:lnTo>
                  <a:pt x="12159733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7" name="AutoShape 7"/>
          <p:cNvSpPr/>
          <p:nvPr/>
        </p:nvSpPr>
        <p:spPr>
          <a:xfrm flipH="1">
            <a:off x="3064865" y="4207368"/>
            <a:ext cx="12148746" cy="0"/>
          </a:xfrm>
          <a:prstGeom prst="line">
            <a:avLst/>
          </a:prstGeom>
          <a:ln w="38100" cap="flat">
            <a:solidFill>
              <a:srgbClr val="000000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8" name="Freeform 8"/>
          <p:cNvSpPr/>
          <p:nvPr/>
        </p:nvSpPr>
        <p:spPr>
          <a:xfrm rot="-232289" flipH="1">
            <a:off x="11911470" y="211862"/>
            <a:ext cx="5940956" cy="4828377"/>
          </a:xfrm>
          <a:custGeom>
            <a:avLst/>
            <a:gdLst/>
            <a:ahLst/>
            <a:cxnLst/>
            <a:rect l="l" t="t" r="r" b="b"/>
            <a:pathLst>
              <a:path w="5940956" h="4828377">
                <a:moveTo>
                  <a:pt x="5940956" y="0"/>
                </a:moveTo>
                <a:lnTo>
                  <a:pt x="0" y="0"/>
                </a:lnTo>
                <a:lnTo>
                  <a:pt x="0" y="4828377"/>
                </a:lnTo>
                <a:lnTo>
                  <a:pt x="5940956" y="4828377"/>
                </a:lnTo>
                <a:lnTo>
                  <a:pt x="5940956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 rot="3595880">
            <a:off x="715212" y="338299"/>
            <a:ext cx="2381688" cy="3898596"/>
          </a:xfrm>
          <a:custGeom>
            <a:avLst/>
            <a:gdLst/>
            <a:ahLst/>
            <a:cxnLst/>
            <a:rect l="l" t="t" r="r" b="b"/>
            <a:pathLst>
              <a:path w="2381688" h="3898596">
                <a:moveTo>
                  <a:pt x="0" y="0"/>
                </a:moveTo>
                <a:lnTo>
                  <a:pt x="2381688" y="0"/>
                </a:lnTo>
                <a:lnTo>
                  <a:pt x="2381688" y="3898596"/>
                </a:lnTo>
                <a:lnTo>
                  <a:pt x="0" y="3898596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grpSp>
        <p:nvGrpSpPr>
          <p:cNvPr id="10" name="Group 10"/>
          <p:cNvGrpSpPr/>
          <p:nvPr/>
        </p:nvGrpSpPr>
        <p:grpSpPr>
          <a:xfrm>
            <a:off x="6535068" y="5939394"/>
            <a:ext cx="5217865" cy="1543050"/>
            <a:chOff x="0" y="0"/>
            <a:chExt cx="1374252" cy="406400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1374252" cy="406400"/>
            </a:xfrm>
            <a:custGeom>
              <a:avLst/>
              <a:gdLst/>
              <a:ahLst/>
              <a:cxnLst/>
              <a:rect l="l" t="t" r="r" b="b"/>
              <a:pathLst>
                <a:path w="1374252" h="406400">
                  <a:moveTo>
                    <a:pt x="1374252" y="0"/>
                  </a:moveTo>
                  <a:lnTo>
                    <a:pt x="0" y="0"/>
                  </a:lnTo>
                  <a:lnTo>
                    <a:pt x="101600" y="203200"/>
                  </a:lnTo>
                  <a:lnTo>
                    <a:pt x="0" y="406400"/>
                  </a:lnTo>
                  <a:lnTo>
                    <a:pt x="1374252" y="406400"/>
                  </a:lnTo>
                  <a:lnTo>
                    <a:pt x="1272652" y="203200"/>
                  </a:lnTo>
                  <a:lnTo>
                    <a:pt x="1374252" y="0"/>
                  </a:lnTo>
                  <a:close/>
                </a:path>
              </a:pathLst>
            </a:custGeom>
            <a:solidFill>
              <a:srgbClr val="FBC046"/>
            </a:solidFill>
          </p:spPr>
        </p:sp>
        <p:sp>
          <p:nvSpPr>
            <p:cNvPr id="12" name="TextBox 12"/>
            <p:cNvSpPr txBox="1"/>
            <p:nvPr/>
          </p:nvSpPr>
          <p:spPr>
            <a:xfrm>
              <a:off x="88900" y="-28575"/>
              <a:ext cx="1196452" cy="4349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100"/>
                </a:lnSpc>
              </a:pPr>
              <a:endParaRPr/>
            </a:p>
          </p:txBody>
        </p:sp>
      </p:grpSp>
      <p:sp>
        <p:nvSpPr>
          <p:cNvPr id="13" name="TextBox 13"/>
          <p:cNvSpPr txBox="1"/>
          <p:nvPr/>
        </p:nvSpPr>
        <p:spPr>
          <a:xfrm>
            <a:off x="7186836" y="6213076"/>
            <a:ext cx="4204951" cy="84514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6823"/>
              </a:lnSpc>
            </a:pPr>
            <a:r>
              <a:rPr lang="en-US" sz="5169">
                <a:solidFill>
                  <a:srgbClr val="231F20"/>
                </a:solidFill>
                <a:latin typeface="Handy Casual Bold"/>
              </a:rPr>
              <a:t>зацікавити</a:t>
            </a:r>
          </a:p>
        </p:txBody>
      </p:sp>
      <p:sp>
        <p:nvSpPr>
          <p:cNvPr id="14" name="Freeform 14"/>
          <p:cNvSpPr/>
          <p:nvPr/>
        </p:nvSpPr>
        <p:spPr>
          <a:xfrm rot="-4087408">
            <a:off x="38994" y="8812342"/>
            <a:ext cx="1514128" cy="1379233"/>
          </a:xfrm>
          <a:custGeom>
            <a:avLst/>
            <a:gdLst/>
            <a:ahLst/>
            <a:cxnLst/>
            <a:rect l="l" t="t" r="r" b="b"/>
            <a:pathLst>
              <a:path w="1514128" h="1379233">
                <a:moveTo>
                  <a:pt x="0" y="0"/>
                </a:moveTo>
                <a:lnTo>
                  <a:pt x="1514129" y="0"/>
                </a:lnTo>
                <a:lnTo>
                  <a:pt x="1514129" y="1379233"/>
                </a:lnTo>
                <a:lnTo>
                  <a:pt x="0" y="1379233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=""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pic>
        <p:nvPicPr>
          <p:cNvPr id="15" name="Picture 15"/>
          <p:cNvPicPr>
            <a:picLocks noChangeAspect="1"/>
          </p:cNvPicPr>
          <p:nvPr/>
        </p:nvPicPr>
        <p:blipFill>
          <a:blip r:embed="rId10"/>
          <a:srcRect/>
          <a:stretch>
            <a:fillRect/>
          </a:stretch>
        </p:blipFill>
        <p:spPr>
          <a:xfrm>
            <a:off x="1718103" y="6368987"/>
            <a:ext cx="2471583" cy="2226913"/>
          </a:xfrm>
          <a:prstGeom prst="rect">
            <a:avLst/>
          </a:prstGeom>
        </p:spPr>
      </p:pic>
      <p:pic>
        <p:nvPicPr>
          <p:cNvPr id="16" name="Picture 16"/>
          <p:cNvPicPr>
            <a:picLocks noChangeAspect="1"/>
          </p:cNvPicPr>
          <p:nvPr/>
        </p:nvPicPr>
        <p:blipFill>
          <a:blip r:embed="rId10"/>
          <a:srcRect/>
          <a:stretch>
            <a:fillRect/>
          </a:stretch>
        </p:blipFill>
        <p:spPr>
          <a:xfrm rot="2867162">
            <a:off x="7670131" y="7031387"/>
            <a:ext cx="2471583" cy="2226913"/>
          </a:xfrm>
          <a:prstGeom prst="rect">
            <a:avLst/>
          </a:prstGeom>
        </p:spPr>
      </p:pic>
      <p:pic>
        <p:nvPicPr>
          <p:cNvPr id="17" name="Picture 17"/>
          <p:cNvPicPr>
            <a:picLocks noChangeAspect="1"/>
          </p:cNvPicPr>
          <p:nvPr/>
        </p:nvPicPr>
        <p:blipFill>
          <a:blip r:embed="rId10"/>
          <a:srcRect/>
          <a:stretch>
            <a:fillRect/>
          </a:stretch>
        </p:blipFill>
        <p:spPr>
          <a:xfrm rot="4540227">
            <a:off x="13077743" y="6054857"/>
            <a:ext cx="2227217" cy="2006738"/>
          </a:xfrm>
          <a:prstGeom prst="rect">
            <a:avLst/>
          </a:prstGeom>
        </p:spPr>
      </p:pic>
      <p:grpSp>
        <p:nvGrpSpPr>
          <p:cNvPr id="18" name="Group 18"/>
          <p:cNvGrpSpPr/>
          <p:nvPr/>
        </p:nvGrpSpPr>
        <p:grpSpPr>
          <a:xfrm>
            <a:off x="11406512" y="5167869"/>
            <a:ext cx="6950872" cy="1543050"/>
            <a:chOff x="0" y="0"/>
            <a:chExt cx="1830682" cy="406400"/>
          </a:xfrm>
        </p:grpSpPr>
        <p:sp>
          <p:nvSpPr>
            <p:cNvPr id="19" name="Freeform 19"/>
            <p:cNvSpPr/>
            <p:nvPr/>
          </p:nvSpPr>
          <p:spPr>
            <a:xfrm>
              <a:off x="0" y="0"/>
              <a:ext cx="1830682" cy="406400"/>
            </a:xfrm>
            <a:custGeom>
              <a:avLst/>
              <a:gdLst/>
              <a:ahLst/>
              <a:cxnLst/>
              <a:rect l="l" t="t" r="r" b="b"/>
              <a:pathLst>
                <a:path w="1830682" h="406400">
                  <a:moveTo>
                    <a:pt x="1830682" y="0"/>
                  </a:moveTo>
                  <a:lnTo>
                    <a:pt x="0" y="0"/>
                  </a:lnTo>
                  <a:lnTo>
                    <a:pt x="101600" y="203200"/>
                  </a:lnTo>
                  <a:lnTo>
                    <a:pt x="0" y="406400"/>
                  </a:lnTo>
                  <a:lnTo>
                    <a:pt x="1830682" y="406400"/>
                  </a:lnTo>
                  <a:lnTo>
                    <a:pt x="1729082" y="203200"/>
                  </a:lnTo>
                  <a:lnTo>
                    <a:pt x="1830682" y="0"/>
                  </a:lnTo>
                  <a:close/>
                </a:path>
              </a:pathLst>
            </a:custGeom>
            <a:solidFill>
              <a:srgbClr val="817CFF"/>
            </a:solidFill>
          </p:spPr>
        </p:sp>
        <p:sp>
          <p:nvSpPr>
            <p:cNvPr id="20" name="TextBox 20"/>
            <p:cNvSpPr txBox="1"/>
            <p:nvPr/>
          </p:nvSpPr>
          <p:spPr>
            <a:xfrm>
              <a:off x="88900" y="-28575"/>
              <a:ext cx="1652882" cy="4349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100"/>
                </a:lnSpc>
              </a:pPr>
              <a:endParaRPr/>
            </a:p>
          </p:txBody>
        </p:sp>
      </p:grpSp>
      <p:grpSp>
        <p:nvGrpSpPr>
          <p:cNvPr id="21" name="Group 21"/>
          <p:cNvGrpSpPr/>
          <p:nvPr/>
        </p:nvGrpSpPr>
        <p:grpSpPr>
          <a:xfrm>
            <a:off x="0" y="5047875"/>
            <a:ext cx="6950872" cy="1543050"/>
            <a:chOff x="0" y="0"/>
            <a:chExt cx="1830682" cy="406400"/>
          </a:xfrm>
        </p:grpSpPr>
        <p:sp>
          <p:nvSpPr>
            <p:cNvPr id="22" name="Freeform 22"/>
            <p:cNvSpPr/>
            <p:nvPr/>
          </p:nvSpPr>
          <p:spPr>
            <a:xfrm>
              <a:off x="0" y="0"/>
              <a:ext cx="1830682" cy="406400"/>
            </a:xfrm>
            <a:custGeom>
              <a:avLst/>
              <a:gdLst/>
              <a:ahLst/>
              <a:cxnLst/>
              <a:rect l="l" t="t" r="r" b="b"/>
              <a:pathLst>
                <a:path w="1830682" h="406400">
                  <a:moveTo>
                    <a:pt x="1830682" y="0"/>
                  </a:moveTo>
                  <a:lnTo>
                    <a:pt x="0" y="0"/>
                  </a:lnTo>
                  <a:lnTo>
                    <a:pt x="101600" y="203200"/>
                  </a:lnTo>
                  <a:lnTo>
                    <a:pt x="0" y="406400"/>
                  </a:lnTo>
                  <a:lnTo>
                    <a:pt x="1830682" y="406400"/>
                  </a:lnTo>
                  <a:lnTo>
                    <a:pt x="1729082" y="203200"/>
                  </a:lnTo>
                  <a:lnTo>
                    <a:pt x="1830682" y="0"/>
                  </a:lnTo>
                  <a:close/>
                </a:path>
              </a:pathLst>
            </a:custGeom>
            <a:solidFill>
              <a:srgbClr val="817CFF"/>
            </a:solidFill>
          </p:spPr>
        </p:sp>
        <p:sp>
          <p:nvSpPr>
            <p:cNvPr id="23" name="TextBox 23"/>
            <p:cNvSpPr txBox="1"/>
            <p:nvPr/>
          </p:nvSpPr>
          <p:spPr>
            <a:xfrm>
              <a:off x="88900" y="-28575"/>
              <a:ext cx="1652882" cy="4349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100"/>
                </a:lnSpc>
              </a:pPr>
              <a:endParaRPr/>
            </a:p>
          </p:txBody>
        </p:sp>
      </p:grpSp>
      <p:sp>
        <p:nvSpPr>
          <p:cNvPr id="24" name="Freeform 24"/>
          <p:cNvSpPr/>
          <p:nvPr/>
        </p:nvSpPr>
        <p:spPr>
          <a:xfrm>
            <a:off x="3945134" y="7154179"/>
            <a:ext cx="3005738" cy="2776551"/>
          </a:xfrm>
          <a:custGeom>
            <a:avLst/>
            <a:gdLst/>
            <a:ahLst/>
            <a:cxnLst/>
            <a:rect l="l" t="t" r="r" b="b"/>
            <a:pathLst>
              <a:path w="3005738" h="2776551">
                <a:moveTo>
                  <a:pt x="0" y="0"/>
                </a:moveTo>
                <a:lnTo>
                  <a:pt x="3005738" y="0"/>
                </a:lnTo>
                <a:lnTo>
                  <a:pt x="3005738" y="2776551"/>
                </a:lnTo>
                <a:lnTo>
                  <a:pt x="0" y="2776551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="" xmlns:asvg="http://schemas.microsoft.com/office/drawing/2016/SVG/main" r:embed="rId12"/>
                </a:ext>
              </a:extLst>
            </a:blip>
            <a:stretch>
              <a:fillRect/>
            </a:stretch>
          </a:blipFill>
        </p:spPr>
      </p:sp>
      <p:sp>
        <p:nvSpPr>
          <p:cNvPr id="25" name="Freeform 25"/>
          <p:cNvSpPr/>
          <p:nvPr/>
        </p:nvSpPr>
        <p:spPr>
          <a:xfrm>
            <a:off x="9669336" y="7466934"/>
            <a:ext cx="2781169" cy="2994529"/>
          </a:xfrm>
          <a:custGeom>
            <a:avLst/>
            <a:gdLst/>
            <a:ahLst/>
            <a:cxnLst/>
            <a:rect l="l" t="t" r="r" b="b"/>
            <a:pathLst>
              <a:path w="2781169" h="2994529">
                <a:moveTo>
                  <a:pt x="0" y="0"/>
                </a:moveTo>
                <a:lnTo>
                  <a:pt x="2781169" y="0"/>
                </a:lnTo>
                <a:lnTo>
                  <a:pt x="2781169" y="2994528"/>
                </a:lnTo>
                <a:lnTo>
                  <a:pt x="0" y="2994528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="" xmlns:asvg="http://schemas.microsoft.com/office/drawing/2016/SVG/main" r:embed="rId14"/>
                </a:ext>
              </a:extLst>
            </a:blip>
            <a:stretch>
              <a:fillRect/>
            </a:stretch>
          </a:blipFill>
        </p:spPr>
      </p:sp>
      <p:sp>
        <p:nvSpPr>
          <p:cNvPr id="26" name="Freeform 26"/>
          <p:cNvSpPr/>
          <p:nvPr/>
        </p:nvSpPr>
        <p:spPr>
          <a:xfrm>
            <a:off x="14824107" y="6590925"/>
            <a:ext cx="2027049" cy="2673566"/>
          </a:xfrm>
          <a:custGeom>
            <a:avLst/>
            <a:gdLst/>
            <a:ahLst/>
            <a:cxnLst/>
            <a:rect l="l" t="t" r="r" b="b"/>
            <a:pathLst>
              <a:path w="2027049" h="2673566">
                <a:moveTo>
                  <a:pt x="0" y="0"/>
                </a:moveTo>
                <a:lnTo>
                  <a:pt x="2027049" y="0"/>
                </a:lnTo>
                <a:lnTo>
                  <a:pt x="2027049" y="2673566"/>
                </a:lnTo>
                <a:lnTo>
                  <a:pt x="0" y="2673566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="" xmlns:asvg="http://schemas.microsoft.com/office/drawing/2016/SVG/main" r:embed="rId16"/>
                </a:ext>
              </a:extLst>
            </a:blip>
            <a:stretch>
              <a:fillRect/>
            </a:stretch>
          </a:blipFill>
        </p:spPr>
      </p:sp>
      <p:sp>
        <p:nvSpPr>
          <p:cNvPr id="27" name="TextBox 27"/>
          <p:cNvSpPr txBox="1"/>
          <p:nvPr/>
        </p:nvSpPr>
        <p:spPr>
          <a:xfrm>
            <a:off x="11977465" y="5443223"/>
            <a:ext cx="5675775" cy="83652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6731"/>
              </a:lnSpc>
            </a:pPr>
            <a:r>
              <a:rPr lang="en-US" sz="5099">
                <a:solidFill>
                  <a:srgbClr val="231F20"/>
                </a:solidFill>
                <a:latin typeface="Handy Casual Bold"/>
              </a:rPr>
              <a:t>переконати</a:t>
            </a:r>
          </a:p>
        </p:txBody>
      </p:sp>
      <p:sp>
        <p:nvSpPr>
          <p:cNvPr id="28" name="TextBox 28"/>
          <p:cNvSpPr txBox="1"/>
          <p:nvPr/>
        </p:nvSpPr>
        <p:spPr>
          <a:xfrm>
            <a:off x="4477166" y="1499021"/>
            <a:ext cx="7071214" cy="221596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842"/>
              </a:lnSpc>
            </a:pPr>
            <a:r>
              <a:rPr lang="en-US" sz="7017">
                <a:solidFill>
                  <a:srgbClr val="000000"/>
                </a:solidFill>
                <a:latin typeface="Krabuler"/>
              </a:rPr>
              <a:t>ЗАВДАННЯ ІНФОГРАФІКИ</a:t>
            </a:r>
          </a:p>
        </p:txBody>
      </p:sp>
      <p:sp>
        <p:nvSpPr>
          <p:cNvPr id="29" name="TextBox 29"/>
          <p:cNvSpPr txBox="1"/>
          <p:nvPr/>
        </p:nvSpPr>
        <p:spPr>
          <a:xfrm>
            <a:off x="459851" y="5309580"/>
            <a:ext cx="7210280" cy="83658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6726"/>
              </a:lnSpc>
            </a:pPr>
            <a:r>
              <a:rPr lang="en-US" sz="5095">
                <a:solidFill>
                  <a:srgbClr val="231F20"/>
                </a:solidFill>
                <a:latin typeface="Handy Casual Bold"/>
              </a:rPr>
              <a:t>проінформувати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7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2122617">
            <a:off x="8504696" y="2247821"/>
            <a:ext cx="1437070" cy="1309040"/>
          </a:xfrm>
          <a:custGeom>
            <a:avLst/>
            <a:gdLst/>
            <a:ahLst/>
            <a:cxnLst/>
            <a:rect l="l" t="t" r="r" b="b"/>
            <a:pathLst>
              <a:path w="1437070" h="1309040">
                <a:moveTo>
                  <a:pt x="0" y="0"/>
                </a:moveTo>
                <a:lnTo>
                  <a:pt x="1437070" y="0"/>
                </a:lnTo>
                <a:lnTo>
                  <a:pt x="1437070" y="1309041"/>
                </a:lnTo>
                <a:lnTo>
                  <a:pt x="0" y="130904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TextBox 3"/>
          <p:cNvSpPr txBox="1"/>
          <p:nvPr/>
        </p:nvSpPr>
        <p:spPr>
          <a:xfrm>
            <a:off x="6610971" y="3743909"/>
            <a:ext cx="5786268" cy="102447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623"/>
              </a:lnSpc>
            </a:pPr>
            <a:r>
              <a:rPr lang="en-US" sz="7700" spc="169">
                <a:solidFill>
                  <a:srgbClr val="EB0404"/>
                </a:solidFill>
                <a:latin typeface="Krabuler"/>
              </a:rPr>
              <a:t>сфера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7096809" y="5049022"/>
            <a:ext cx="4868434" cy="8132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145"/>
              </a:lnSpc>
            </a:pPr>
            <a:r>
              <a:rPr lang="en-US" sz="6207" spc="136">
                <a:solidFill>
                  <a:srgbClr val="EB0404"/>
                </a:solidFill>
                <a:latin typeface="Krabuler"/>
              </a:rPr>
              <a:t>ЗАСТОСУВАННЯ</a:t>
            </a:r>
          </a:p>
        </p:txBody>
      </p:sp>
      <p:grpSp>
        <p:nvGrpSpPr>
          <p:cNvPr id="5" name="Group 5"/>
          <p:cNvGrpSpPr/>
          <p:nvPr/>
        </p:nvGrpSpPr>
        <p:grpSpPr>
          <a:xfrm>
            <a:off x="1028700" y="1374481"/>
            <a:ext cx="4640839" cy="1496431"/>
            <a:chOff x="0" y="0"/>
            <a:chExt cx="1336369" cy="43091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1336369" cy="430910"/>
            </a:xfrm>
            <a:custGeom>
              <a:avLst/>
              <a:gdLst/>
              <a:ahLst/>
              <a:cxnLst/>
              <a:rect l="l" t="t" r="r" b="b"/>
              <a:pathLst>
                <a:path w="1336369" h="430910">
                  <a:moveTo>
                    <a:pt x="60056" y="0"/>
                  </a:moveTo>
                  <a:lnTo>
                    <a:pt x="1276313" y="0"/>
                  </a:lnTo>
                  <a:cubicBezTo>
                    <a:pt x="1309481" y="0"/>
                    <a:pt x="1336369" y="26888"/>
                    <a:pt x="1336369" y="60056"/>
                  </a:cubicBezTo>
                  <a:lnTo>
                    <a:pt x="1336369" y="370854"/>
                  </a:lnTo>
                  <a:cubicBezTo>
                    <a:pt x="1336369" y="404022"/>
                    <a:pt x="1309481" y="430910"/>
                    <a:pt x="1276313" y="430910"/>
                  </a:cubicBezTo>
                  <a:lnTo>
                    <a:pt x="60056" y="430910"/>
                  </a:lnTo>
                  <a:cubicBezTo>
                    <a:pt x="26888" y="430910"/>
                    <a:pt x="0" y="404022"/>
                    <a:pt x="0" y="370854"/>
                  </a:cubicBezTo>
                  <a:lnTo>
                    <a:pt x="0" y="60056"/>
                  </a:lnTo>
                  <a:cubicBezTo>
                    <a:pt x="0" y="26888"/>
                    <a:pt x="26888" y="0"/>
                    <a:pt x="60056" y="0"/>
                  </a:cubicBezTo>
                  <a:close/>
                </a:path>
              </a:pathLst>
            </a:custGeom>
            <a:solidFill>
              <a:srgbClr val="C2EBE3"/>
            </a:solidFill>
          </p:spPr>
        </p:sp>
        <p:sp>
          <p:nvSpPr>
            <p:cNvPr id="7" name="TextBox 7"/>
            <p:cNvSpPr txBox="1"/>
            <p:nvPr/>
          </p:nvSpPr>
          <p:spPr>
            <a:xfrm>
              <a:off x="0" y="28575"/>
              <a:ext cx="1336369" cy="402335"/>
            </a:xfrm>
            <a:prstGeom prst="rect">
              <a:avLst/>
            </a:prstGeom>
          </p:spPr>
          <p:txBody>
            <a:bodyPr lIns="71438" tIns="71438" rIns="71438" bIns="71438" rtlCol="0" anchor="ctr"/>
            <a:lstStyle/>
            <a:p>
              <a:pPr algn="ctr">
                <a:lnSpc>
                  <a:spcPts val="2598"/>
                </a:lnSpc>
              </a:pPr>
              <a:endParaRPr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567585" y="3852010"/>
            <a:ext cx="4201616" cy="1389017"/>
            <a:chOff x="0" y="0"/>
            <a:chExt cx="1209891" cy="399979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1209891" cy="399979"/>
            </a:xfrm>
            <a:custGeom>
              <a:avLst/>
              <a:gdLst/>
              <a:ahLst/>
              <a:cxnLst/>
              <a:rect l="l" t="t" r="r" b="b"/>
              <a:pathLst>
                <a:path w="1209891" h="399979">
                  <a:moveTo>
                    <a:pt x="66334" y="0"/>
                  </a:moveTo>
                  <a:lnTo>
                    <a:pt x="1143557" y="0"/>
                  </a:lnTo>
                  <a:cubicBezTo>
                    <a:pt x="1180192" y="0"/>
                    <a:pt x="1209891" y="29699"/>
                    <a:pt x="1209891" y="66334"/>
                  </a:cubicBezTo>
                  <a:lnTo>
                    <a:pt x="1209891" y="333645"/>
                  </a:lnTo>
                  <a:cubicBezTo>
                    <a:pt x="1209891" y="370281"/>
                    <a:pt x="1180192" y="399979"/>
                    <a:pt x="1143557" y="399979"/>
                  </a:cubicBezTo>
                  <a:lnTo>
                    <a:pt x="66334" y="399979"/>
                  </a:lnTo>
                  <a:cubicBezTo>
                    <a:pt x="48741" y="399979"/>
                    <a:pt x="31869" y="392990"/>
                    <a:pt x="19429" y="380550"/>
                  </a:cubicBezTo>
                  <a:cubicBezTo>
                    <a:pt x="6989" y="368110"/>
                    <a:pt x="0" y="351238"/>
                    <a:pt x="0" y="333645"/>
                  </a:cubicBezTo>
                  <a:lnTo>
                    <a:pt x="0" y="66334"/>
                  </a:lnTo>
                  <a:cubicBezTo>
                    <a:pt x="0" y="29699"/>
                    <a:pt x="29699" y="0"/>
                    <a:pt x="66334" y="0"/>
                  </a:cubicBezTo>
                  <a:close/>
                </a:path>
              </a:pathLst>
            </a:custGeom>
            <a:solidFill>
              <a:srgbClr val="FBC046"/>
            </a:solidFill>
          </p:spPr>
        </p:sp>
        <p:sp>
          <p:nvSpPr>
            <p:cNvPr id="10" name="TextBox 10"/>
            <p:cNvSpPr txBox="1"/>
            <p:nvPr/>
          </p:nvSpPr>
          <p:spPr>
            <a:xfrm>
              <a:off x="0" y="28575"/>
              <a:ext cx="1209891" cy="371404"/>
            </a:xfrm>
            <a:prstGeom prst="rect">
              <a:avLst/>
            </a:prstGeom>
          </p:spPr>
          <p:txBody>
            <a:bodyPr lIns="71438" tIns="71438" rIns="71438" bIns="71438" rtlCol="0" anchor="ctr"/>
            <a:lstStyle/>
            <a:p>
              <a:pPr algn="ctr">
                <a:lnSpc>
                  <a:spcPts val="2598"/>
                </a:lnSpc>
              </a:pPr>
              <a:endParaRPr/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1028700" y="6800083"/>
            <a:ext cx="4807256" cy="1377251"/>
            <a:chOff x="0" y="0"/>
            <a:chExt cx="1384290" cy="396591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1384290" cy="396591"/>
            </a:xfrm>
            <a:custGeom>
              <a:avLst/>
              <a:gdLst/>
              <a:ahLst/>
              <a:cxnLst/>
              <a:rect l="l" t="t" r="r" b="b"/>
              <a:pathLst>
                <a:path w="1384290" h="396591">
                  <a:moveTo>
                    <a:pt x="57977" y="0"/>
                  </a:moveTo>
                  <a:lnTo>
                    <a:pt x="1326313" y="0"/>
                  </a:lnTo>
                  <a:cubicBezTo>
                    <a:pt x="1341690" y="0"/>
                    <a:pt x="1356436" y="6108"/>
                    <a:pt x="1367309" y="16981"/>
                  </a:cubicBezTo>
                  <a:cubicBezTo>
                    <a:pt x="1378182" y="27854"/>
                    <a:pt x="1384290" y="42600"/>
                    <a:pt x="1384290" y="57977"/>
                  </a:cubicBezTo>
                  <a:lnTo>
                    <a:pt x="1384290" y="338615"/>
                  </a:lnTo>
                  <a:cubicBezTo>
                    <a:pt x="1384290" y="353991"/>
                    <a:pt x="1378182" y="368738"/>
                    <a:pt x="1367309" y="379610"/>
                  </a:cubicBezTo>
                  <a:cubicBezTo>
                    <a:pt x="1356436" y="390483"/>
                    <a:pt x="1341690" y="396591"/>
                    <a:pt x="1326313" y="396591"/>
                  </a:cubicBezTo>
                  <a:lnTo>
                    <a:pt x="57977" y="396591"/>
                  </a:lnTo>
                  <a:cubicBezTo>
                    <a:pt x="42600" y="396591"/>
                    <a:pt x="27854" y="390483"/>
                    <a:pt x="16981" y="379610"/>
                  </a:cubicBezTo>
                  <a:cubicBezTo>
                    <a:pt x="6108" y="368738"/>
                    <a:pt x="0" y="353991"/>
                    <a:pt x="0" y="338615"/>
                  </a:cubicBezTo>
                  <a:lnTo>
                    <a:pt x="0" y="57977"/>
                  </a:lnTo>
                  <a:cubicBezTo>
                    <a:pt x="0" y="42600"/>
                    <a:pt x="6108" y="27854"/>
                    <a:pt x="16981" y="16981"/>
                  </a:cubicBezTo>
                  <a:cubicBezTo>
                    <a:pt x="27854" y="6108"/>
                    <a:pt x="42600" y="0"/>
                    <a:pt x="57977" y="0"/>
                  </a:cubicBezTo>
                  <a:close/>
                </a:path>
              </a:pathLst>
            </a:custGeom>
            <a:solidFill>
              <a:srgbClr val="E6BFE1"/>
            </a:solidFill>
          </p:spPr>
        </p:sp>
        <p:sp>
          <p:nvSpPr>
            <p:cNvPr id="13" name="TextBox 13"/>
            <p:cNvSpPr txBox="1"/>
            <p:nvPr/>
          </p:nvSpPr>
          <p:spPr>
            <a:xfrm>
              <a:off x="0" y="28575"/>
              <a:ext cx="1384290" cy="368016"/>
            </a:xfrm>
            <a:prstGeom prst="rect">
              <a:avLst/>
            </a:prstGeom>
          </p:spPr>
          <p:txBody>
            <a:bodyPr lIns="71438" tIns="71438" rIns="71438" bIns="71438" rtlCol="0" anchor="ctr"/>
            <a:lstStyle/>
            <a:p>
              <a:pPr algn="ctr">
                <a:lnSpc>
                  <a:spcPts val="2598"/>
                </a:lnSpc>
              </a:pPr>
              <a:endParaRPr/>
            </a:p>
          </p:txBody>
        </p:sp>
      </p:grpSp>
      <p:grpSp>
        <p:nvGrpSpPr>
          <p:cNvPr id="14" name="Group 14"/>
          <p:cNvGrpSpPr/>
          <p:nvPr/>
        </p:nvGrpSpPr>
        <p:grpSpPr>
          <a:xfrm>
            <a:off x="12458683" y="1461702"/>
            <a:ext cx="4800617" cy="1448962"/>
            <a:chOff x="0" y="0"/>
            <a:chExt cx="1382378" cy="417241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1382379" cy="417241"/>
            </a:xfrm>
            <a:custGeom>
              <a:avLst/>
              <a:gdLst/>
              <a:ahLst/>
              <a:cxnLst/>
              <a:rect l="l" t="t" r="r" b="b"/>
              <a:pathLst>
                <a:path w="1382379" h="417241">
                  <a:moveTo>
                    <a:pt x="58057" y="0"/>
                  </a:moveTo>
                  <a:lnTo>
                    <a:pt x="1324322" y="0"/>
                  </a:lnTo>
                  <a:cubicBezTo>
                    <a:pt x="1339719" y="0"/>
                    <a:pt x="1354486" y="6117"/>
                    <a:pt x="1365374" y="17004"/>
                  </a:cubicBezTo>
                  <a:cubicBezTo>
                    <a:pt x="1376262" y="27892"/>
                    <a:pt x="1382379" y="42659"/>
                    <a:pt x="1382379" y="58057"/>
                  </a:cubicBezTo>
                  <a:lnTo>
                    <a:pt x="1382379" y="359184"/>
                  </a:lnTo>
                  <a:cubicBezTo>
                    <a:pt x="1382379" y="391248"/>
                    <a:pt x="1356386" y="417241"/>
                    <a:pt x="1324322" y="417241"/>
                  </a:cubicBezTo>
                  <a:lnTo>
                    <a:pt x="58057" y="417241"/>
                  </a:lnTo>
                  <a:cubicBezTo>
                    <a:pt x="25993" y="417241"/>
                    <a:pt x="0" y="391248"/>
                    <a:pt x="0" y="359184"/>
                  </a:cubicBezTo>
                  <a:lnTo>
                    <a:pt x="0" y="58057"/>
                  </a:lnTo>
                  <a:cubicBezTo>
                    <a:pt x="0" y="42659"/>
                    <a:pt x="6117" y="27892"/>
                    <a:pt x="17004" y="17004"/>
                  </a:cubicBezTo>
                  <a:cubicBezTo>
                    <a:pt x="27892" y="6117"/>
                    <a:pt x="42659" y="0"/>
                    <a:pt x="58057" y="0"/>
                  </a:cubicBezTo>
                  <a:close/>
                </a:path>
              </a:pathLst>
            </a:custGeom>
            <a:solidFill>
              <a:srgbClr val="FBC046"/>
            </a:solidFill>
          </p:spPr>
        </p:sp>
        <p:sp>
          <p:nvSpPr>
            <p:cNvPr id="16" name="TextBox 16"/>
            <p:cNvSpPr txBox="1"/>
            <p:nvPr/>
          </p:nvSpPr>
          <p:spPr>
            <a:xfrm>
              <a:off x="0" y="28575"/>
              <a:ext cx="1382378" cy="388666"/>
            </a:xfrm>
            <a:prstGeom prst="rect">
              <a:avLst/>
            </a:prstGeom>
          </p:spPr>
          <p:txBody>
            <a:bodyPr lIns="71438" tIns="71438" rIns="71438" bIns="71438" rtlCol="0" anchor="ctr"/>
            <a:lstStyle/>
            <a:p>
              <a:pPr algn="ctr">
                <a:lnSpc>
                  <a:spcPts val="2598"/>
                </a:lnSpc>
              </a:pPr>
              <a:endParaRPr/>
            </a:p>
          </p:txBody>
        </p:sp>
      </p:grpSp>
      <p:grpSp>
        <p:nvGrpSpPr>
          <p:cNvPr id="17" name="Group 17"/>
          <p:cNvGrpSpPr/>
          <p:nvPr/>
        </p:nvGrpSpPr>
        <p:grpSpPr>
          <a:xfrm>
            <a:off x="13553970" y="3818809"/>
            <a:ext cx="4391136" cy="1458474"/>
            <a:chOff x="0" y="0"/>
            <a:chExt cx="1264465" cy="419980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1264465" cy="419980"/>
            </a:xfrm>
            <a:custGeom>
              <a:avLst/>
              <a:gdLst/>
              <a:ahLst/>
              <a:cxnLst/>
              <a:rect l="l" t="t" r="r" b="b"/>
              <a:pathLst>
                <a:path w="1264465" h="419980">
                  <a:moveTo>
                    <a:pt x="63471" y="0"/>
                  </a:moveTo>
                  <a:lnTo>
                    <a:pt x="1200994" y="0"/>
                  </a:lnTo>
                  <a:cubicBezTo>
                    <a:pt x="1217828" y="0"/>
                    <a:pt x="1233972" y="6687"/>
                    <a:pt x="1245875" y="18590"/>
                  </a:cubicBezTo>
                  <a:cubicBezTo>
                    <a:pt x="1257778" y="30493"/>
                    <a:pt x="1264465" y="46637"/>
                    <a:pt x="1264465" y="63471"/>
                  </a:cubicBezTo>
                  <a:lnTo>
                    <a:pt x="1264465" y="356509"/>
                  </a:lnTo>
                  <a:cubicBezTo>
                    <a:pt x="1264465" y="373343"/>
                    <a:pt x="1257778" y="389487"/>
                    <a:pt x="1245875" y="401390"/>
                  </a:cubicBezTo>
                  <a:cubicBezTo>
                    <a:pt x="1233972" y="413293"/>
                    <a:pt x="1217828" y="419980"/>
                    <a:pt x="1200994" y="419980"/>
                  </a:cubicBezTo>
                  <a:lnTo>
                    <a:pt x="63471" y="419980"/>
                  </a:lnTo>
                  <a:cubicBezTo>
                    <a:pt x="46637" y="419980"/>
                    <a:pt x="30493" y="413293"/>
                    <a:pt x="18590" y="401390"/>
                  </a:cubicBezTo>
                  <a:cubicBezTo>
                    <a:pt x="6687" y="389487"/>
                    <a:pt x="0" y="373343"/>
                    <a:pt x="0" y="356509"/>
                  </a:cubicBezTo>
                  <a:lnTo>
                    <a:pt x="0" y="63471"/>
                  </a:lnTo>
                  <a:cubicBezTo>
                    <a:pt x="0" y="46637"/>
                    <a:pt x="6687" y="30493"/>
                    <a:pt x="18590" y="18590"/>
                  </a:cubicBezTo>
                  <a:cubicBezTo>
                    <a:pt x="30493" y="6687"/>
                    <a:pt x="46637" y="0"/>
                    <a:pt x="63471" y="0"/>
                  </a:cubicBezTo>
                  <a:close/>
                </a:path>
              </a:pathLst>
            </a:custGeom>
            <a:solidFill>
              <a:srgbClr val="E6BFE1"/>
            </a:solidFill>
          </p:spPr>
        </p:sp>
        <p:sp>
          <p:nvSpPr>
            <p:cNvPr id="19" name="TextBox 19"/>
            <p:cNvSpPr txBox="1"/>
            <p:nvPr/>
          </p:nvSpPr>
          <p:spPr>
            <a:xfrm>
              <a:off x="0" y="28575"/>
              <a:ext cx="1264465" cy="391405"/>
            </a:xfrm>
            <a:prstGeom prst="rect">
              <a:avLst/>
            </a:prstGeom>
          </p:spPr>
          <p:txBody>
            <a:bodyPr lIns="71438" tIns="71438" rIns="71438" bIns="71438" rtlCol="0" anchor="ctr"/>
            <a:lstStyle/>
            <a:p>
              <a:pPr algn="ctr">
                <a:lnSpc>
                  <a:spcPts val="2598"/>
                </a:lnSpc>
              </a:pPr>
              <a:endParaRPr/>
            </a:p>
          </p:txBody>
        </p:sp>
      </p:grpSp>
      <p:grpSp>
        <p:nvGrpSpPr>
          <p:cNvPr id="20" name="Group 20"/>
          <p:cNvGrpSpPr/>
          <p:nvPr/>
        </p:nvGrpSpPr>
        <p:grpSpPr>
          <a:xfrm>
            <a:off x="12912701" y="6685966"/>
            <a:ext cx="4571256" cy="1491368"/>
            <a:chOff x="0" y="0"/>
            <a:chExt cx="1316332" cy="429452"/>
          </a:xfrm>
        </p:grpSpPr>
        <p:sp>
          <p:nvSpPr>
            <p:cNvPr id="21" name="Freeform 21"/>
            <p:cNvSpPr/>
            <p:nvPr/>
          </p:nvSpPr>
          <p:spPr>
            <a:xfrm>
              <a:off x="0" y="0"/>
              <a:ext cx="1316332" cy="429452"/>
            </a:xfrm>
            <a:custGeom>
              <a:avLst/>
              <a:gdLst/>
              <a:ahLst/>
              <a:cxnLst/>
              <a:rect l="l" t="t" r="r" b="b"/>
              <a:pathLst>
                <a:path w="1316332" h="429452">
                  <a:moveTo>
                    <a:pt x="60970" y="0"/>
                  </a:moveTo>
                  <a:lnTo>
                    <a:pt x="1255362" y="0"/>
                  </a:lnTo>
                  <a:cubicBezTo>
                    <a:pt x="1271532" y="0"/>
                    <a:pt x="1287040" y="6424"/>
                    <a:pt x="1298474" y="17858"/>
                  </a:cubicBezTo>
                  <a:cubicBezTo>
                    <a:pt x="1309909" y="29292"/>
                    <a:pt x="1316332" y="44800"/>
                    <a:pt x="1316332" y="60970"/>
                  </a:cubicBezTo>
                  <a:lnTo>
                    <a:pt x="1316332" y="368482"/>
                  </a:lnTo>
                  <a:cubicBezTo>
                    <a:pt x="1316332" y="384652"/>
                    <a:pt x="1309909" y="400160"/>
                    <a:pt x="1298474" y="411594"/>
                  </a:cubicBezTo>
                  <a:cubicBezTo>
                    <a:pt x="1287040" y="423029"/>
                    <a:pt x="1271532" y="429452"/>
                    <a:pt x="1255362" y="429452"/>
                  </a:cubicBezTo>
                  <a:lnTo>
                    <a:pt x="60970" y="429452"/>
                  </a:lnTo>
                  <a:cubicBezTo>
                    <a:pt x="44800" y="429452"/>
                    <a:pt x="29292" y="423029"/>
                    <a:pt x="17858" y="411594"/>
                  </a:cubicBezTo>
                  <a:cubicBezTo>
                    <a:pt x="6424" y="400160"/>
                    <a:pt x="0" y="384652"/>
                    <a:pt x="0" y="368482"/>
                  </a:cubicBezTo>
                  <a:lnTo>
                    <a:pt x="0" y="60970"/>
                  </a:lnTo>
                  <a:cubicBezTo>
                    <a:pt x="0" y="44800"/>
                    <a:pt x="6424" y="29292"/>
                    <a:pt x="17858" y="17858"/>
                  </a:cubicBezTo>
                  <a:cubicBezTo>
                    <a:pt x="29292" y="6424"/>
                    <a:pt x="44800" y="0"/>
                    <a:pt x="60970" y="0"/>
                  </a:cubicBezTo>
                  <a:close/>
                </a:path>
              </a:pathLst>
            </a:custGeom>
            <a:solidFill>
              <a:srgbClr val="C2EBE3"/>
            </a:solidFill>
          </p:spPr>
        </p:sp>
        <p:sp>
          <p:nvSpPr>
            <p:cNvPr id="22" name="TextBox 22"/>
            <p:cNvSpPr txBox="1"/>
            <p:nvPr/>
          </p:nvSpPr>
          <p:spPr>
            <a:xfrm>
              <a:off x="0" y="28575"/>
              <a:ext cx="1316332" cy="400877"/>
            </a:xfrm>
            <a:prstGeom prst="rect">
              <a:avLst/>
            </a:prstGeom>
          </p:spPr>
          <p:txBody>
            <a:bodyPr lIns="71438" tIns="71438" rIns="71438" bIns="71438" rtlCol="0" anchor="ctr"/>
            <a:lstStyle/>
            <a:p>
              <a:pPr algn="ctr">
                <a:lnSpc>
                  <a:spcPts val="2598"/>
                </a:lnSpc>
              </a:pPr>
              <a:endParaRPr/>
            </a:p>
          </p:txBody>
        </p:sp>
      </p:grpSp>
      <p:sp>
        <p:nvSpPr>
          <p:cNvPr id="23" name="Freeform 23"/>
          <p:cNvSpPr/>
          <p:nvPr/>
        </p:nvSpPr>
        <p:spPr>
          <a:xfrm rot="-1643804">
            <a:off x="10477014" y="2895848"/>
            <a:ext cx="2196191" cy="611817"/>
          </a:xfrm>
          <a:custGeom>
            <a:avLst/>
            <a:gdLst/>
            <a:ahLst/>
            <a:cxnLst/>
            <a:rect l="l" t="t" r="r" b="b"/>
            <a:pathLst>
              <a:path w="2196191" h="611817">
                <a:moveTo>
                  <a:pt x="0" y="0"/>
                </a:moveTo>
                <a:lnTo>
                  <a:pt x="2196190" y="0"/>
                </a:lnTo>
                <a:lnTo>
                  <a:pt x="2196190" y="611816"/>
                </a:lnTo>
                <a:lnTo>
                  <a:pt x="0" y="61181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 l="-233085"/>
            </a:stretch>
          </a:blipFill>
        </p:spPr>
      </p:sp>
      <p:sp>
        <p:nvSpPr>
          <p:cNvPr id="24" name="TextBox 24"/>
          <p:cNvSpPr txBox="1"/>
          <p:nvPr/>
        </p:nvSpPr>
        <p:spPr>
          <a:xfrm>
            <a:off x="1124224" y="4108027"/>
            <a:ext cx="3088337" cy="8171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194"/>
              </a:lnSpc>
              <a:spcBef>
                <a:spcPct val="0"/>
              </a:spcBef>
            </a:pPr>
            <a:r>
              <a:rPr lang="en-US" sz="5899" spc="247">
                <a:solidFill>
                  <a:srgbClr val="000000"/>
                </a:solidFill>
                <a:latin typeface="Krabuler"/>
              </a:rPr>
              <a:t>наука</a:t>
            </a:r>
          </a:p>
        </p:txBody>
      </p:sp>
      <p:sp>
        <p:nvSpPr>
          <p:cNvPr id="25" name="TextBox 25"/>
          <p:cNvSpPr txBox="1"/>
          <p:nvPr/>
        </p:nvSpPr>
        <p:spPr>
          <a:xfrm>
            <a:off x="1028700" y="1644491"/>
            <a:ext cx="4305554" cy="76184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768"/>
              </a:lnSpc>
              <a:spcBef>
                <a:spcPct val="0"/>
              </a:spcBef>
            </a:pPr>
            <a:r>
              <a:rPr lang="en-US" sz="5493" spc="230">
                <a:solidFill>
                  <a:srgbClr val="000000"/>
                </a:solidFill>
                <a:latin typeface="Krabuler"/>
              </a:rPr>
              <a:t>статистика</a:t>
            </a:r>
          </a:p>
        </p:txBody>
      </p:sp>
      <p:sp>
        <p:nvSpPr>
          <p:cNvPr id="26" name="TextBox 26"/>
          <p:cNvSpPr txBox="1"/>
          <p:nvPr/>
        </p:nvSpPr>
        <p:spPr>
          <a:xfrm>
            <a:off x="1028700" y="7028425"/>
            <a:ext cx="4594284" cy="8171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194"/>
              </a:lnSpc>
              <a:spcBef>
                <a:spcPct val="0"/>
              </a:spcBef>
            </a:pPr>
            <a:r>
              <a:rPr lang="en-US" sz="5899" spc="247">
                <a:solidFill>
                  <a:srgbClr val="000000"/>
                </a:solidFill>
                <a:latin typeface="Krabuler"/>
              </a:rPr>
              <a:t>телебачення</a:t>
            </a:r>
          </a:p>
        </p:txBody>
      </p:sp>
      <p:sp>
        <p:nvSpPr>
          <p:cNvPr id="27" name="TextBox 27"/>
          <p:cNvSpPr txBox="1"/>
          <p:nvPr/>
        </p:nvSpPr>
        <p:spPr>
          <a:xfrm>
            <a:off x="13622388" y="4205256"/>
            <a:ext cx="3861569" cy="80764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195"/>
              </a:lnSpc>
              <a:spcBef>
                <a:spcPct val="0"/>
              </a:spcBef>
            </a:pPr>
            <a:r>
              <a:rPr lang="en-US" sz="5900" spc="247">
                <a:solidFill>
                  <a:srgbClr val="000000"/>
                </a:solidFill>
                <a:latin typeface="Krabuler"/>
              </a:rPr>
              <a:t>освіта</a:t>
            </a:r>
          </a:p>
        </p:txBody>
      </p:sp>
      <p:sp>
        <p:nvSpPr>
          <p:cNvPr id="28" name="TextBox 28"/>
          <p:cNvSpPr txBox="1"/>
          <p:nvPr/>
        </p:nvSpPr>
        <p:spPr>
          <a:xfrm>
            <a:off x="13314823" y="1702111"/>
            <a:ext cx="3088337" cy="7505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670"/>
              </a:lnSpc>
              <a:spcBef>
                <a:spcPct val="0"/>
              </a:spcBef>
            </a:pPr>
            <a:r>
              <a:rPr lang="en-US" sz="5400" spc="226">
                <a:solidFill>
                  <a:srgbClr val="000000"/>
                </a:solidFill>
                <a:latin typeface="Krabuler"/>
              </a:rPr>
              <a:t>політика</a:t>
            </a:r>
          </a:p>
        </p:txBody>
      </p:sp>
      <p:sp>
        <p:nvSpPr>
          <p:cNvPr id="29" name="TextBox 29"/>
          <p:cNvSpPr txBox="1"/>
          <p:nvPr/>
        </p:nvSpPr>
        <p:spPr>
          <a:xfrm>
            <a:off x="12912701" y="7028425"/>
            <a:ext cx="4630709" cy="8171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194"/>
              </a:lnSpc>
              <a:spcBef>
                <a:spcPct val="0"/>
              </a:spcBef>
            </a:pPr>
            <a:r>
              <a:rPr lang="en-US" sz="5899" spc="247">
                <a:solidFill>
                  <a:srgbClr val="000000"/>
                </a:solidFill>
                <a:latin typeface="Krabuler"/>
              </a:rPr>
              <a:t>маркетинг</a:t>
            </a:r>
          </a:p>
        </p:txBody>
      </p:sp>
      <p:sp>
        <p:nvSpPr>
          <p:cNvPr id="30" name="Freeform 30"/>
          <p:cNvSpPr/>
          <p:nvPr/>
        </p:nvSpPr>
        <p:spPr>
          <a:xfrm rot="204962">
            <a:off x="11333721" y="4479549"/>
            <a:ext cx="2196191" cy="611817"/>
          </a:xfrm>
          <a:custGeom>
            <a:avLst/>
            <a:gdLst/>
            <a:ahLst/>
            <a:cxnLst/>
            <a:rect l="l" t="t" r="r" b="b"/>
            <a:pathLst>
              <a:path w="2196191" h="611817">
                <a:moveTo>
                  <a:pt x="0" y="0"/>
                </a:moveTo>
                <a:lnTo>
                  <a:pt x="2196190" y="0"/>
                </a:lnTo>
                <a:lnTo>
                  <a:pt x="2196190" y="611817"/>
                </a:lnTo>
                <a:lnTo>
                  <a:pt x="0" y="611817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 l="-233085"/>
            </a:stretch>
          </a:blipFill>
        </p:spPr>
      </p:sp>
      <p:sp>
        <p:nvSpPr>
          <p:cNvPr id="31" name="Freeform 31"/>
          <p:cNvSpPr/>
          <p:nvPr/>
        </p:nvSpPr>
        <p:spPr>
          <a:xfrm rot="1543996">
            <a:off x="10606292" y="6494174"/>
            <a:ext cx="2196191" cy="611817"/>
          </a:xfrm>
          <a:custGeom>
            <a:avLst/>
            <a:gdLst/>
            <a:ahLst/>
            <a:cxnLst/>
            <a:rect l="l" t="t" r="r" b="b"/>
            <a:pathLst>
              <a:path w="2196191" h="611817">
                <a:moveTo>
                  <a:pt x="0" y="0"/>
                </a:moveTo>
                <a:lnTo>
                  <a:pt x="2196190" y="0"/>
                </a:lnTo>
                <a:lnTo>
                  <a:pt x="2196190" y="611817"/>
                </a:lnTo>
                <a:lnTo>
                  <a:pt x="0" y="611817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 l="-233085"/>
            </a:stretch>
          </a:blipFill>
        </p:spPr>
      </p:sp>
      <p:sp>
        <p:nvSpPr>
          <p:cNvPr id="32" name="Freeform 32"/>
          <p:cNvSpPr/>
          <p:nvPr/>
        </p:nvSpPr>
        <p:spPr>
          <a:xfrm rot="-8767587">
            <a:off x="5953077" y="3012795"/>
            <a:ext cx="2196191" cy="611817"/>
          </a:xfrm>
          <a:custGeom>
            <a:avLst/>
            <a:gdLst/>
            <a:ahLst/>
            <a:cxnLst/>
            <a:rect l="l" t="t" r="r" b="b"/>
            <a:pathLst>
              <a:path w="2196191" h="611817">
                <a:moveTo>
                  <a:pt x="0" y="0"/>
                </a:moveTo>
                <a:lnTo>
                  <a:pt x="2196191" y="0"/>
                </a:lnTo>
                <a:lnTo>
                  <a:pt x="2196191" y="611817"/>
                </a:lnTo>
                <a:lnTo>
                  <a:pt x="0" y="611817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 l="-233085"/>
            </a:stretch>
          </a:blipFill>
        </p:spPr>
      </p:sp>
      <p:sp>
        <p:nvSpPr>
          <p:cNvPr id="33" name="Freeform 33"/>
          <p:cNvSpPr/>
          <p:nvPr/>
        </p:nvSpPr>
        <p:spPr>
          <a:xfrm rot="-10366412">
            <a:off x="4870860" y="4744070"/>
            <a:ext cx="2196191" cy="611817"/>
          </a:xfrm>
          <a:custGeom>
            <a:avLst/>
            <a:gdLst/>
            <a:ahLst/>
            <a:cxnLst/>
            <a:rect l="l" t="t" r="r" b="b"/>
            <a:pathLst>
              <a:path w="2196191" h="611817">
                <a:moveTo>
                  <a:pt x="0" y="0"/>
                </a:moveTo>
                <a:lnTo>
                  <a:pt x="2196191" y="0"/>
                </a:lnTo>
                <a:lnTo>
                  <a:pt x="2196191" y="611817"/>
                </a:lnTo>
                <a:lnTo>
                  <a:pt x="0" y="611817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 l="-233085"/>
            </a:stretch>
          </a:blipFill>
        </p:spPr>
      </p:sp>
      <p:sp>
        <p:nvSpPr>
          <p:cNvPr id="34" name="Freeform 34"/>
          <p:cNvSpPr/>
          <p:nvPr/>
        </p:nvSpPr>
        <p:spPr>
          <a:xfrm rot="9139054">
            <a:off x="5920775" y="6494174"/>
            <a:ext cx="2196191" cy="611817"/>
          </a:xfrm>
          <a:custGeom>
            <a:avLst/>
            <a:gdLst/>
            <a:ahLst/>
            <a:cxnLst/>
            <a:rect l="l" t="t" r="r" b="b"/>
            <a:pathLst>
              <a:path w="2196191" h="611817">
                <a:moveTo>
                  <a:pt x="0" y="0"/>
                </a:moveTo>
                <a:lnTo>
                  <a:pt x="2196191" y="0"/>
                </a:lnTo>
                <a:lnTo>
                  <a:pt x="2196191" y="611817"/>
                </a:lnTo>
                <a:lnTo>
                  <a:pt x="0" y="611817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 l="-233085"/>
            </a:stretch>
          </a:blipFill>
        </p:spPr>
      </p:sp>
      <p:sp>
        <p:nvSpPr>
          <p:cNvPr id="35" name="Freeform 35"/>
          <p:cNvSpPr/>
          <p:nvPr/>
        </p:nvSpPr>
        <p:spPr>
          <a:xfrm rot="-8261386">
            <a:off x="8672556" y="6509905"/>
            <a:ext cx="1437070" cy="1309040"/>
          </a:xfrm>
          <a:custGeom>
            <a:avLst/>
            <a:gdLst/>
            <a:ahLst/>
            <a:cxnLst/>
            <a:rect l="l" t="t" r="r" b="b"/>
            <a:pathLst>
              <a:path w="1437070" h="1309040">
                <a:moveTo>
                  <a:pt x="0" y="0"/>
                </a:moveTo>
                <a:lnTo>
                  <a:pt x="1437070" y="0"/>
                </a:lnTo>
                <a:lnTo>
                  <a:pt x="1437070" y="1309041"/>
                </a:lnTo>
                <a:lnTo>
                  <a:pt x="0" y="130904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6" name="TextBox 36"/>
          <p:cNvSpPr txBox="1"/>
          <p:nvPr/>
        </p:nvSpPr>
        <p:spPr>
          <a:xfrm>
            <a:off x="1714505" y="8275003"/>
            <a:ext cx="16230600" cy="146480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875"/>
              </a:lnSpc>
              <a:spcBef>
                <a:spcPct val="0"/>
              </a:spcBef>
            </a:pPr>
            <a:r>
              <a:rPr lang="en-US" sz="4196">
                <a:solidFill>
                  <a:srgbClr val="EB0404"/>
                </a:solidFill>
                <a:latin typeface="Racing Sans One"/>
              </a:rPr>
              <a:t>яскрава графіка завжди подобається здобувачам і сприймається легше, аніж звичайний текст чи формули</a:t>
            </a:r>
          </a:p>
        </p:txBody>
      </p:sp>
      <p:sp>
        <p:nvSpPr>
          <p:cNvPr id="37" name="Freeform 37"/>
          <p:cNvSpPr/>
          <p:nvPr/>
        </p:nvSpPr>
        <p:spPr>
          <a:xfrm flipH="1">
            <a:off x="-1972581" y="-143918"/>
            <a:ext cx="13032502" cy="1800855"/>
          </a:xfrm>
          <a:custGeom>
            <a:avLst/>
            <a:gdLst/>
            <a:ahLst/>
            <a:cxnLst/>
            <a:rect l="l" t="t" r="r" b="b"/>
            <a:pathLst>
              <a:path w="13032502" h="1800855">
                <a:moveTo>
                  <a:pt x="13032501" y="0"/>
                </a:moveTo>
                <a:lnTo>
                  <a:pt x="0" y="0"/>
                </a:lnTo>
                <a:lnTo>
                  <a:pt x="0" y="1800855"/>
                </a:lnTo>
                <a:lnTo>
                  <a:pt x="13032501" y="1800855"/>
                </a:lnTo>
                <a:lnTo>
                  <a:pt x="13032501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38" name="Freeform 38"/>
          <p:cNvSpPr/>
          <p:nvPr/>
        </p:nvSpPr>
        <p:spPr>
          <a:xfrm rot="-5400000" flipH="1">
            <a:off x="-5759323" y="6051797"/>
            <a:ext cx="13032502" cy="1800855"/>
          </a:xfrm>
          <a:custGeom>
            <a:avLst/>
            <a:gdLst/>
            <a:ahLst/>
            <a:cxnLst/>
            <a:rect l="l" t="t" r="r" b="b"/>
            <a:pathLst>
              <a:path w="13032502" h="1800855">
                <a:moveTo>
                  <a:pt x="13032502" y="0"/>
                </a:moveTo>
                <a:lnTo>
                  <a:pt x="0" y="0"/>
                </a:lnTo>
                <a:lnTo>
                  <a:pt x="0" y="1800855"/>
                </a:lnTo>
                <a:lnTo>
                  <a:pt x="13032502" y="1800855"/>
                </a:lnTo>
                <a:lnTo>
                  <a:pt x="13032502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7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3543334" y="-523245"/>
            <a:ext cx="9699658" cy="3103890"/>
          </a:xfrm>
          <a:custGeom>
            <a:avLst/>
            <a:gdLst/>
            <a:ahLst/>
            <a:cxnLst/>
            <a:rect l="l" t="t" r="r" b="b"/>
            <a:pathLst>
              <a:path w="9699658" h="3103890">
                <a:moveTo>
                  <a:pt x="0" y="0"/>
                </a:moveTo>
                <a:lnTo>
                  <a:pt x="9699658" y="0"/>
                </a:lnTo>
                <a:lnTo>
                  <a:pt x="9699658" y="3103890"/>
                </a:lnTo>
                <a:lnTo>
                  <a:pt x="0" y="310389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TextBox 3"/>
          <p:cNvSpPr txBox="1"/>
          <p:nvPr/>
        </p:nvSpPr>
        <p:spPr>
          <a:xfrm rot="-166726">
            <a:off x="3563724" y="275321"/>
            <a:ext cx="9288045" cy="134493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919"/>
              </a:lnSpc>
              <a:spcBef>
                <a:spcPct val="0"/>
              </a:spcBef>
            </a:pPr>
            <a:r>
              <a:rPr lang="en-US" sz="7799" spc="304">
                <a:solidFill>
                  <a:srgbClr val="000000"/>
                </a:solidFill>
                <a:latin typeface="Krabuler"/>
              </a:rPr>
              <a:t>ІСТОРИЧНА ДОВІДКА</a:t>
            </a:r>
          </a:p>
        </p:txBody>
      </p:sp>
      <p:sp>
        <p:nvSpPr>
          <p:cNvPr id="4" name="Freeform 4"/>
          <p:cNvSpPr/>
          <p:nvPr/>
        </p:nvSpPr>
        <p:spPr>
          <a:xfrm>
            <a:off x="11525412" y="595526"/>
            <a:ext cx="2704795" cy="1249123"/>
          </a:xfrm>
          <a:custGeom>
            <a:avLst/>
            <a:gdLst/>
            <a:ahLst/>
            <a:cxnLst/>
            <a:rect l="l" t="t" r="r" b="b"/>
            <a:pathLst>
              <a:path w="2704795" h="1249123">
                <a:moveTo>
                  <a:pt x="0" y="0"/>
                </a:moveTo>
                <a:lnTo>
                  <a:pt x="2704795" y="0"/>
                </a:lnTo>
                <a:lnTo>
                  <a:pt x="2704795" y="1249124"/>
                </a:lnTo>
                <a:lnTo>
                  <a:pt x="0" y="124912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 rot="-491967">
            <a:off x="1383798" y="7627"/>
            <a:ext cx="2241878" cy="2042147"/>
          </a:xfrm>
          <a:custGeom>
            <a:avLst/>
            <a:gdLst/>
            <a:ahLst/>
            <a:cxnLst/>
            <a:rect l="l" t="t" r="r" b="b"/>
            <a:pathLst>
              <a:path w="2241878" h="2042147">
                <a:moveTo>
                  <a:pt x="0" y="0"/>
                </a:moveTo>
                <a:lnTo>
                  <a:pt x="2241878" y="0"/>
                </a:lnTo>
                <a:lnTo>
                  <a:pt x="2241878" y="2042146"/>
                </a:lnTo>
                <a:lnTo>
                  <a:pt x="0" y="2042146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 rot="4706294" flipV="1">
            <a:off x="-104297" y="1286525"/>
            <a:ext cx="3895386" cy="4128059"/>
          </a:xfrm>
          <a:custGeom>
            <a:avLst/>
            <a:gdLst/>
            <a:ahLst/>
            <a:cxnLst/>
            <a:rect l="l" t="t" r="r" b="b"/>
            <a:pathLst>
              <a:path w="3895386" h="4128059">
                <a:moveTo>
                  <a:pt x="0" y="4128058"/>
                </a:moveTo>
                <a:lnTo>
                  <a:pt x="3895387" y="4128058"/>
                </a:lnTo>
                <a:lnTo>
                  <a:pt x="3895387" y="0"/>
                </a:lnTo>
                <a:lnTo>
                  <a:pt x="0" y="0"/>
                </a:lnTo>
                <a:lnTo>
                  <a:pt x="0" y="4128058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=""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 rot="-1568932">
            <a:off x="15725241" y="2538573"/>
            <a:ext cx="1447775" cy="2075662"/>
          </a:xfrm>
          <a:custGeom>
            <a:avLst/>
            <a:gdLst/>
            <a:ahLst/>
            <a:cxnLst/>
            <a:rect l="l" t="t" r="r" b="b"/>
            <a:pathLst>
              <a:path w="1447775" h="2075662">
                <a:moveTo>
                  <a:pt x="0" y="0"/>
                </a:moveTo>
                <a:lnTo>
                  <a:pt x="1447774" y="0"/>
                </a:lnTo>
                <a:lnTo>
                  <a:pt x="1447774" y="2075662"/>
                </a:lnTo>
                <a:lnTo>
                  <a:pt x="0" y="2075662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=""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10538197" y="0"/>
            <a:ext cx="10083238" cy="1393320"/>
          </a:xfrm>
          <a:custGeom>
            <a:avLst/>
            <a:gdLst/>
            <a:ahLst/>
            <a:cxnLst/>
            <a:rect l="l" t="t" r="r" b="b"/>
            <a:pathLst>
              <a:path w="10083238" h="1393320">
                <a:moveTo>
                  <a:pt x="0" y="0"/>
                </a:moveTo>
                <a:lnTo>
                  <a:pt x="10083238" y="0"/>
                </a:lnTo>
                <a:lnTo>
                  <a:pt x="10083238" y="1393320"/>
                </a:lnTo>
                <a:lnTo>
                  <a:pt x="0" y="1393320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=""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 rot="-10800000">
            <a:off x="-4098675" y="8905418"/>
            <a:ext cx="9279203" cy="2078243"/>
          </a:xfrm>
          <a:custGeom>
            <a:avLst/>
            <a:gdLst/>
            <a:ahLst/>
            <a:cxnLst/>
            <a:rect l="l" t="t" r="r" b="b"/>
            <a:pathLst>
              <a:path w="9279203" h="2078243">
                <a:moveTo>
                  <a:pt x="0" y="0"/>
                </a:moveTo>
                <a:lnTo>
                  <a:pt x="9279203" y="0"/>
                </a:lnTo>
                <a:lnTo>
                  <a:pt x="9279203" y="2078242"/>
                </a:lnTo>
                <a:lnTo>
                  <a:pt x="0" y="2078242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="" xmlns:asvg="http://schemas.microsoft.com/office/drawing/2016/SVG/main" r:embed="rId13"/>
                </a:ext>
              </a:extLst>
            </a:blip>
            <a:stretch>
              <a:fillRect l="-62081"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2504737" y="2066740"/>
            <a:ext cx="13075079" cy="6850715"/>
          </a:xfrm>
          <a:custGeom>
            <a:avLst/>
            <a:gdLst/>
            <a:ahLst/>
            <a:cxnLst/>
            <a:rect l="l" t="t" r="r" b="b"/>
            <a:pathLst>
              <a:path w="13075079" h="6850715">
                <a:moveTo>
                  <a:pt x="0" y="0"/>
                </a:moveTo>
                <a:lnTo>
                  <a:pt x="13075079" y="0"/>
                </a:lnTo>
                <a:lnTo>
                  <a:pt x="13075079" y="6850716"/>
                </a:lnTo>
                <a:lnTo>
                  <a:pt x="0" y="6850716"/>
                </a:lnTo>
                <a:lnTo>
                  <a:pt x="0" y="0"/>
                </a:lnTo>
                <a:close/>
              </a:path>
            </a:pathLst>
          </a:custGeom>
          <a:blipFill>
            <a:blip r:embed="rId14"/>
            <a:stretch>
              <a:fillRect l="-5024" t="-45580" r="-57411" b="-28658"/>
            </a:stretch>
          </a:blipFill>
        </p:spPr>
      </p:sp>
      <p:sp>
        <p:nvSpPr>
          <p:cNvPr id="11" name="TextBox 11"/>
          <p:cNvSpPr txBox="1"/>
          <p:nvPr/>
        </p:nvSpPr>
        <p:spPr>
          <a:xfrm>
            <a:off x="6110635" y="9267825"/>
            <a:ext cx="7407674" cy="53210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4103"/>
              </a:lnSpc>
            </a:pPr>
            <a:r>
              <a:rPr lang="en-US" sz="3599">
                <a:solidFill>
                  <a:srgbClr val="000000"/>
                </a:solidFill>
                <a:latin typeface="Handy Casual Bold"/>
              </a:rPr>
              <a:t>Наскельні малюнки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7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3543334" y="-523245"/>
            <a:ext cx="9699658" cy="3103890"/>
          </a:xfrm>
          <a:custGeom>
            <a:avLst/>
            <a:gdLst/>
            <a:ahLst/>
            <a:cxnLst/>
            <a:rect l="l" t="t" r="r" b="b"/>
            <a:pathLst>
              <a:path w="9699658" h="3103890">
                <a:moveTo>
                  <a:pt x="0" y="0"/>
                </a:moveTo>
                <a:lnTo>
                  <a:pt x="9699658" y="0"/>
                </a:lnTo>
                <a:lnTo>
                  <a:pt x="9699658" y="3103890"/>
                </a:lnTo>
                <a:lnTo>
                  <a:pt x="0" y="310389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TextBox 3"/>
          <p:cNvSpPr txBox="1"/>
          <p:nvPr/>
        </p:nvSpPr>
        <p:spPr>
          <a:xfrm rot="-166726">
            <a:off x="3563724" y="275321"/>
            <a:ext cx="9288045" cy="134493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919"/>
              </a:lnSpc>
              <a:spcBef>
                <a:spcPct val="0"/>
              </a:spcBef>
            </a:pPr>
            <a:r>
              <a:rPr lang="en-US" sz="7799" spc="304">
                <a:solidFill>
                  <a:srgbClr val="000000"/>
                </a:solidFill>
                <a:latin typeface="Krabuler"/>
              </a:rPr>
              <a:t>ІСТОРИЧНА ДОВІДКА</a:t>
            </a:r>
          </a:p>
        </p:txBody>
      </p:sp>
      <p:sp>
        <p:nvSpPr>
          <p:cNvPr id="4" name="Freeform 4"/>
          <p:cNvSpPr/>
          <p:nvPr/>
        </p:nvSpPr>
        <p:spPr>
          <a:xfrm>
            <a:off x="11525412" y="595526"/>
            <a:ext cx="2704795" cy="1249123"/>
          </a:xfrm>
          <a:custGeom>
            <a:avLst/>
            <a:gdLst/>
            <a:ahLst/>
            <a:cxnLst/>
            <a:rect l="l" t="t" r="r" b="b"/>
            <a:pathLst>
              <a:path w="2704795" h="1249123">
                <a:moveTo>
                  <a:pt x="0" y="0"/>
                </a:moveTo>
                <a:lnTo>
                  <a:pt x="2704795" y="0"/>
                </a:lnTo>
                <a:lnTo>
                  <a:pt x="2704795" y="1249124"/>
                </a:lnTo>
                <a:lnTo>
                  <a:pt x="0" y="124912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 rot="-491967">
            <a:off x="1383798" y="7627"/>
            <a:ext cx="2241878" cy="2042147"/>
          </a:xfrm>
          <a:custGeom>
            <a:avLst/>
            <a:gdLst/>
            <a:ahLst/>
            <a:cxnLst/>
            <a:rect l="l" t="t" r="r" b="b"/>
            <a:pathLst>
              <a:path w="2241878" h="2042147">
                <a:moveTo>
                  <a:pt x="0" y="0"/>
                </a:moveTo>
                <a:lnTo>
                  <a:pt x="2241878" y="0"/>
                </a:lnTo>
                <a:lnTo>
                  <a:pt x="2241878" y="2042146"/>
                </a:lnTo>
                <a:lnTo>
                  <a:pt x="0" y="2042146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 rot="2322972" flipV="1">
            <a:off x="-1741380" y="135174"/>
            <a:ext cx="3895386" cy="4128059"/>
          </a:xfrm>
          <a:custGeom>
            <a:avLst/>
            <a:gdLst/>
            <a:ahLst/>
            <a:cxnLst/>
            <a:rect l="l" t="t" r="r" b="b"/>
            <a:pathLst>
              <a:path w="3895386" h="4128059">
                <a:moveTo>
                  <a:pt x="0" y="4128059"/>
                </a:moveTo>
                <a:lnTo>
                  <a:pt x="3895386" y="4128059"/>
                </a:lnTo>
                <a:lnTo>
                  <a:pt x="3895386" y="0"/>
                </a:lnTo>
                <a:lnTo>
                  <a:pt x="0" y="0"/>
                </a:lnTo>
                <a:lnTo>
                  <a:pt x="0" y="4128059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=""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 rot="-1568932">
            <a:off x="16048584" y="814626"/>
            <a:ext cx="1770648" cy="2538564"/>
          </a:xfrm>
          <a:custGeom>
            <a:avLst/>
            <a:gdLst/>
            <a:ahLst/>
            <a:cxnLst/>
            <a:rect l="l" t="t" r="r" b="b"/>
            <a:pathLst>
              <a:path w="1770648" h="2538564">
                <a:moveTo>
                  <a:pt x="0" y="0"/>
                </a:moveTo>
                <a:lnTo>
                  <a:pt x="1770648" y="0"/>
                </a:lnTo>
                <a:lnTo>
                  <a:pt x="1770648" y="2538564"/>
                </a:lnTo>
                <a:lnTo>
                  <a:pt x="0" y="2538564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=""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10538197" y="0"/>
            <a:ext cx="10083238" cy="1393320"/>
          </a:xfrm>
          <a:custGeom>
            <a:avLst/>
            <a:gdLst/>
            <a:ahLst/>
            <a:cxnLst/>
            <a:rect l="l" t="t" r="r" b="b"/>
            <a:pathLst>
              <a:path w="10083238" h="1393320">
                <a:moveTo>
                  <a:pt x="0" y="0"/>
                </a:moveTo>
                <a:lnTo>
                  <a:pt x="10083238" y="0"/>
                </a:lnTo>
                <a:lnTo>
                  <a:pt x="10083238" y="1393320"/>
                </a:lnTo>
                <a:lnTo>
                  <a:pt x="0" y="1393320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=""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 rot="-10800000">
            <a:off x="-4098675" y="8905418"/>
            <a:ext cx="9279203" cy="2078243"/>
          </a:xfrm>
          <a:custGeom>
            <a:avLst/>
            <a:gdLst/>
            <a:ahLst/>
            <a:cxnLst/>
            <a:rect l="l" t="t" r="r" b="b"/>
            <a:pathLst>
              <a:path w="9279203" h="2078243">
                <a:moveTo>
                  <a:pt x="0" y="0"/>
                </a:moveTo>
                <a:lnTo>
                  <a:pt x="9279203" y="0"/>
                </a:lnTo>
                <a:lnTo>
                  <a:pt x="9279203" y="2078242"/>
                </a:lnTo>
                <a:lnTo>
                  <a:pt x="0" y="2078242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="" xmlns:asvg="http://schemas.microsoft.com/office/drawing/2016/SVG/main" r:embed="rId13"/>
                </a:ext>
              </a:extLst>
            </a:blip>
            <a:stretch>
              <a:fillRect l="-62081"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540927" y="2580645"/>
            <a:ext cx="17405487" cy="6036585"/>
          </a:xfrm>
          <a:custGeom>
            <a:avLst/>
            <a:gdLst/>
            <a:ahLst/>
            <a:cxnLst/>
            <a:rect l="l" t="t" r="r" b="b"/>
            <a:pathLst>
              <a:path w="17405487" h="6036585">
                <a:moveTo>
                  <a:pt x="0" y="0"/>
                </a:moveTo>
                <a:lnTo>
                  <a:pt x="17405486" y="0"/>
                </a:lnTo>
                <a:lnTo>
                  <a:pt x="17405486" y="6036585"/>
                </a:lnTo>
                <a:lnTo>
                  <a:pt x="0" y="6036585"/>
                </a:lnTo>
                <a:lnTo>
                  <a:pt x="0" y="0"/>
                </a:lnTo>
                <a:close/>
              </a:path>
            </a:pathLst>
          </a:custGeom>
          <a:blipFill>
            <a:blip r:embed="rId14"/>
            <a:stretch>
              <a:fillRect l="-2827" t="-76471" r="-53975" b="-77627"/>
            </a:stretch>
          </a:blipFill>
        </p:spPr>
      </p:sp>
      <p:sp>
        <p:nvSpPr>
          <p:cNvPr id="11" name="TextBox 11"/>
          <p:cNvSpPr txBox="1"/>
          <p:nvPr/>
        </p:nvSpPr>
        <p:spPr>
          <a:xfrm>
            <a:off x="6832235" y="8325765"/>
            <a:ext cx="3121856" cy="59245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4559"/>
              </a:lnSpc>
            </a:pPr>
            <a:r>
              <a:rPr lang="en-US" sz="3999">
                <a:solidFill>
                  <a:srgbClr val="000000"/>
                </a:solidFill>
                <a:latin typeface="Handy Casual Bold"/>
              </a:rPr>
              <a:t>1760-ті роки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1951136" y="9191625"/>
            <a:ext cx="13854782" cy="56384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620"/>
              </a:lnSpc>
            </a:pPr>
            <a:r>
              <a:rPr lang="en-US" sz="3300">
                <a:solidFill>
                  <a:srgbClr val="000000"/>
                </a:solidFill>
                <a:latin typeface="PT Serif Bold"/>
              </a:rPr>
              <a:t>Схема перевезення рабів з Африки до  Америки в трюмі корабля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7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3543334" y="-523245"/>
            <a:ext cx="9699658" cy="3103890"/>
          </a:xfrm>
          <a:custGeom>
            <a:avLst/>
            <a:gdLst/>
            <a:ahLst/>
            <a:cxnLst/>
            <a:rect l="l" t="t" r="r" b="b"/>
            <a:pathLst>
              <a:path w="9699658" h="3103890">
                <a:moveTo>
                  <a:pt x="0" y="0"/>
                </a:moveTo>
                <a:lnTo>
                  <a:pt x="9699658" y="0"/>
                </a:lnTo>
                <a:lnTo>
                  <a:pt x="9699658" y="3103890"/>
                </a:lnTo>
                <a:lnTo>
                  <a:pt x="0" y="310389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TextBox 3"/>
          <p:cNvSpPr txBox="1"/>
          <p:nvPr/>
        </p:nvSpPr>
        <p:spPr>
          <a:xfrm rot="-166726">
            <a:off x="3563724" y="275321"/>
            <a:ext cx="9288045" cy="134493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919"/>
              </a:lnSpc>
              <a:spcBef>
                <a:spcPct val="0"/>
              </a:spcBef>
            </a:pPr>
            <a:r>
              <a:rPr lang="en-US" sz="7799" spc="304">
                <a:solidFill>
                  <a:srgbClr val="000000"/>
                </a:solidFill>
                <a:latin typeface="Krabuler"/>
              </a:rPr>
              <a:t>ІСТОРИЧНА ДОВІДКА</a:t>
            </a:r>
          </a:p>
        </p:txBody>
      </p:sp>
      <p:sp>
        <p:nvSpPr>
          <p:cNvPr id="4" name="Freeform 4"/>
          <p:cNvSpPr/>
          <p:nvPr/>
        </p:nvSpPr>
        <p:spPr>
          <a:xfrm>
            <a:off x="11525412" y="595526"/>
            <a:ext cx="2704795" cy="1249123"/>
          </a:xfrm>
          <a:custGeom>
            <a:avLst/>
            <a:gdLst/>
            <a:ahLst/>
            <a:cxnLst/>
            <a:rect l="l" t="t" r="r" b="b"/>
            <a:pathLst>
              <a:path w="2704795" h="1249123">
                <a:moveTo>
                  <a:pt x="0" y="0"/>
                </a:moveTo>
                <a:lnTo>
                  <a:pt x="2704795" y="0"/>
                </a:lnTo>
                <a:lnTo>
                  <a:pt x="2704795" y="1249124"/>
                </a:lnTo>
                <a:lnTo>
                  <a:pt x="0" y="124912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 rot="-491967">
            <a:off x="1383798" y="7627"/>
            <a:ext cx="2241878" cy="2042147"/>
          </a:xfrm>
          <a:custGeom>
            <a:avLst/>
            <a:gdLst/>
            <a:ahLst/>
            <a:cxnLst/>
            <a:rect l="l" t="t" r="r" b="b"/>
            <a:pathLst>
              <a:path w="2241878" h="2042147">
                <a:moveTo>
                  <a:pt x="0" y="0"/>
                </a:moveTo>
                <a:lnTo>
                  <a:pt x="2241878" y="0"/>
                </a:lnTo>
                <a:lnTo>
                  <a:pt x="2241878" y="2042146"/>
                </a:lnTo>
                <a:lnTo>
                  <a:pt x="0" y="2042146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 rot="2322972" flipV="1">
            <a:off x="-1741380" y="135174"/>
            <a:ext cx="3895386" cy="4128059"/>
          </a:xfrm>
          <a:custGeom>
            <a:avLst/>
            <a:gdLst/>
            <a:ahLst/>
            <a:cxnLst/>
            <a:rect l="l" t="t" r="r" b="b"/>
            <a:pathLst>
              <a:path w="3895386" h="4128059">
                <a:moveTo>
                  <a:pt x="0" y="4128059"/>
                </a:moveTo>
                <a:lnTo>
                  <a:pt x="3895386" y="4128059"/>
                </a:lnTo>
                <a:lnTo>
                  <a:pt x="3895386" y="0"/>
                </a:lnTo>
                <a:lnTo>
                  <a:pt x="0" y="0"/>
                </a:lnTo>
                <a:lnTo>
                  <a:pt x="0" y="4128059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=""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 rot="-1568932">
            <a:off x="16048584" y="814626"/>
            <a:ext cx="1770648" cy="2538564"/>
          </a:xfrm>
          <a:custGeom>
            <a:avLst/>
            <a:gdLst/>
            <a:ahLst/>
            <a:cxnLst/>
            <a:rect l="l" t="t" r="r" b="b"/>
            <a:pathLst>
              <a:path w="1770648" h="2538564">
                <a:moveTo>
                  <a:pt x="0" y="0"/>
                </a:moveTo>
                <a:lnTo>
                  <a:pt x="1770648" y="0"/>
                </a:lnTo>
                <a:lnTo>
                  <a:pt x="1770648" y="2538564"/>
                </a:lnTo>
                <a:lnTo>
                  <a:pt x="0" y="2538564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=""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10538197" y="0"/>
            <a:ext cx="10083238" cy="1393320"/>
          </a:xfrm>
          <a:custGeom>
            <a:avLst/>
            <a:gdLst/>
            <a:ahLst/>
            <a:cxnLst/>
            <a:rect l="l" t="t" r="r" b="b"/>
            <a:pathLst>
              <a:path w="10083238" h="1393320">
                <a:moveTo>
                  <a:pt x="0" y="0"/>
                </a:moveTo>
                <a:lnTo>
                  <a:pt x="10083238" y="0"/>
                </a:lnTo>
                <a:lnTo>
                  <a:pt x="10083238" y="1393320"/>
                </a:lnTo>
                <a:lnTo>
                  <a:pt x="0" y="1393320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=""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 rot="-10800000">
            <a:off x="-4098675" y="8905418"/>
            <a:ext cx="9279203" cy="2078243"/>
          </a:xfrm>
          <a:custGeom>
            <a:avLst/>
            <a:gdLst/>
            <a:ahLst/>
            <a:cxnLst/>
            <a:rect l="l" t="t" r="r" b="b"/>
            <a:pathLst>
              <a:path w="9279203" h="2078243">
                <a:moveTo>
                  <a:pt x="0" y="0"/>
                </a:moveTo>
                <a:lnTo>
                  <a:pt x="9279203" y="0"/>
                </a:lnTo>
                <a:lnTo>
                  <a:pt x="9279203" y="2078242"/>
                </a:lnTo>
                <a:lnTo>
                  <a:pt x="0" y="2078242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="" xmlns:asvg="http://schemas.microsoft.com/office/drawing/2016/SVG/main" r:embed="rId13"/>
                </a:ext>
              </a:extLst>
            </a:blip>
            <a:stretch>
              <a:fillRect l="-62081"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-1244985" y="2199204"/>
            <a:ext cx="11117193" cy="6188161"/>
          </a:xfrm>
          <a:custGeom>
            <a:avLst/>
            <a:gdLst/>
            <a:ahLst/>
            <a:cxnLst/>
            <a:rect l="l" t="t" r="r" b="b"/>
            <a:pathLst>
              <a:path w="11117193" h="6188161">
                <a:moveTo>
                  <a:pt x="0" y="0"/>
                </a:moveTo>
                <a:lnTo>
                  <a:pt x="11117193" y="0"/>
                </a:lnTo>
                <a:lnTo>
                  <a:pt x="11117193" y="6188160"/>
                </a:lnTo>
                <a:lnTo>
                  <a:pt x="0" y="6188160"/>
                </a:lnTo>
                <a:lnTo>
                  <a:pt x="0" y="0"/>
                </a:lnTo>
                <a:close/>
              </a:path>
            </a:pathLst>
          </a:custGeom>
          <a:blipFill>
            <a:blip r:embed="rId14"/>
            <a:stretch>
              <a:fillRect l="-19212" t="-57607" r="-86293" b="-49890"/>
            </a:stretch>
          </a:blipFill>
        </p:spPr>
      </p:sp>
      <p:sp>
        <p:nvSpPr>
          <p:cNvPr id="11" name="Freeform 11"/>
          <p:cNvSpPr/>
          <p:nvPr/>
        </p:nvSpPr>
        <p:spPr>
          <a:xfrm>
            <a:off x="8960808" y="2083908"/>
            <a:ext cx="9109472" cy="6282394"/>
          </a:xfrm>
          <a:custGeom>
            <a:avLst/>
            <a:gdLst/>
            <a:ahLst/>
            <a:cxnLst/>
            <a:rect l="l" t="t" r="r" b="b"/>
            <a:pathLst>
              <a:path w="9109472" h="6282394">
                <a:moveTo>
                  <a:pt x="0" y="0"/>
                </a:moveTo>
                <a:lnTo>
                  <a:pt x="9109472" y="0"/>
                </a:lnTo>
                <a:lnTo>
                  <a:pt x="9109472" y="6282395"/>
                </a:lnTo>
                <a:lnTo>
                  <a:pt x="0" y="6282395"/>
                </a:lnTo>
                <a:lnTo>
                  <a:pt x="0" y="0"/>
                </a:lnTo>
                <a:close/>
              </a:path>
            </a:pathLst>
          </a:custGeom>
          <a:blipFill>
            <a:blip r:embed="rId15"/>
            <a:stretch>
              <a:fillRect l="-17541" t="-43758" r="-90327" b="-25640"/>
            </a:stretch>
          </a:blipFill>
        </p:spPr>
      </p:sp>
      <p:sp>
        <p:nvSpPr>
          <p:cNvPr id="12" name="TextBox 12"/>
          <p:cNvSpPr txBox="1"/>
          <p:nvPr/>
        </p:nvSpPr>
        <p:spPr>
          <a:xfrm>
            <a:off x="5043807" y="8613953"/>
            <a:ext cx="7834003" cy="59245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4559"/>
              </a:lnSpc>
            </a:pPr>
            <a:r>
              <a:rPr lang="en-US" sz="3999">
                <a:solidFill>
                  <a:srgbClr val="000000"/>
                </a:solidFill>
                <a:latin typeface="Handy Casual Bold"/>
              </a:rPr>
              <a:t>1854 рік “Карта Джона Сноу”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4915567" y="9380697"/>
            <a:ext cx="8090483" cy="56384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620"/>
              </a:lnSpc>
            </a:pPr>
            <a:r>
              <a:rPr lang="en-US" sz="3300">
                <a:solidFill>
                  <a:srgbClr val="000000"/>
                </a:solidFill>
                <a:latin typeface="PT Serif Bold"/>
              </a:rPr>
              <a:t>візуалізація спалаху холери у Лондоні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EFA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2595590" y="5834148"/>
            <a:ext cx="7831067" cy="7573466"/>
            <a:chOff x="0" y="0"/>
            <a:chExt cx="840446" cy="8128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840446" cy="812800"/>
            </a:xfrm>
            <a:custGeom>
              <a:avLst/>
              <a:gdLst/>
              <a:ahLst/>
              <a:cxnLst/>
              <a:rect l="l" t="t" r="r" b="b"/>
              <a:pathLst>
                <a:path w="840446" h="812800">
                  <a:moveTo>
                    <a:pt x="420223" y="0"/>
                  </a:moveTo>
                  <a:cubicBezTo>
                    <a:pt x="188140" y="0"/>
                    <a:pt x="0" y="181951"/>
                    <a:pt x="0" y="406400"/>
                  </a:cubicBezTo>
                  <a:cubicBezTo>
                    <a:pt x="0" y="630849"/>
                    <a:pt x="188140" y="812800"/>
                    <a:pt x="420223" y="812800"/>
                  </a:cubicBezTo>
                  <a:cubicBezTo>
                    <a:pt x="652306" y="812800"/>
                    <a:pt x="840446" y="630849"/>
                    <a:pt x="840446" y="406400"/>
                  </a:cubicBezTo>
                  <a:cubicBezTo>
                    <a:pt x="840446" y="181951"/>
                    <a:pt x="652306" y="0"/>
                    <a:pt x="420223" y="0"/>
                  </a:cubicBezTo>
                  <a:close/>
                </a:path>
              </a:pathLst>
            </a:custGeom>
            <a:solidFill>
              <a:srgbClr val="F2E982">
                <a:alpha val="40784"/>
              </a:srgbClr>
            </a:solidFill>
          </p:spPr>
        </p:sp>
        <p:sp>
          <p:nvSpPr>
            <p:cNvPr id="4" name="TextBox 4"/>
            <p:cNvSpPr txBox="1"/>
            <p:nvPr/>
          </p:nvSpPr>
          <p:spPr>
            <a:xfrm>
              <a:off x="78792" y="57150"/>
              <a:ext cx="682863" cy="6794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859"/>
                </a:lnSpc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7232501" y="718163"/>
            <a:ext cx="11407452" cy="9620526"/>
            <a:chOff x="0" y="0"/>
            <a:chExt cx="3004432" cy="2533801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3004432" cy="2533801"/>
            </a:xfrm>
            <a:custGeom>
              <a:avLst/>
              <a:gdLst/>
              <a:ahLst/>
              <a:cxnLst/>
              <a:rect l="l" t="t" r="r" b="b"/>
              <a:pathLst>
                <a:path w="3004432" h="2533801">
                  <a:moveTo>
                    <a:pt x="8144" y="0"/>
                  </a:moveTo>
                  <a:lnTo>
                    <a:pt x="2996288" y="0"/>
                  </a:lnTo>
                  <a:cubicBezTo>
                    <a:pt x="2998448" y="0"/>
                    <a:pt x="3000519" y="858"/>
                    <a:pt x="3002047" y="2385"/>
                  </a:cubicBezTo>
                  <a:cubicBezTo>
                    <a:pt x="3003574" y="3913"/>
                    <a:pt x="3004432" y="5984"/>
                    <a:pt x="3004432" y="8144"/>
                  </a:cubicBezTo>
                  <a:lnTo>
                    <a:pt x="3004432" y="2525657"/>
                  </a:lnTo>
                  <a:cubicBezTo>
                    <a:pt x="3004432" y="2527817"/>
                    <a:pt x="3003574" y="2529889"/>
                    <a:pt x="3002047" y="2531416"/>
                  </a:cubicBezTo>
                  <a:cubicBezTo>
                    <a:pt x="3000519" y="2532943"/>
                    <a:pt x="2998448" y="2533801"/>
                    <a:pt x="2996288" y="2533801"/>
                  </a:cubicBezTo>
                  <a:lnTo>
                    <a:pt x="8144" y="2533801"/>
                  </a:lnTo>
                  <a:cubicBezTo>
                    <a:pt x="5984" y="2533801"/>
                    <a:pt x="3913" y="2532943"/>
                    <a:pt x="2385" y="2531416"/>
                  </a:cubicBezTo>
                  <a:cubicBezTo>
                    <a:pt x="858" y="2529889"/>
                    <a:pt x="0" y="2527817"/>
                    <a:pt x="0" y="2525657"/>
                  </a:cubicBezTo>
                  <a:lnTo>
                    <a:pt x="0" y="8144"/>
                  </a:lnTo>
                  <a:cubicBezTo>
                    <a:pt x="0" y="5984"/>
                    <a:pt x="858" y="3913"/>
                    <a:pt x="2385" y="2385"/>
                  </a:cubicBezTo>
                  <a:cubicBezTo>
                    <a:pt x="3913" y="858"/>
                    <a:pt x="5984" y="0"/>
                    <a:pt x="8144" y="0"/>
                  </a:cubicBezTo>
                  <a:close/>
                </a:path>
              </a:pathLst>
            </a:custGeom>
            <a:solidFill>
              <a:srgbClr val="FEFAF1"/>
            </a:solidFill>
            <a:ln w="38100" cap="sq">
              <a:solidFill>
                <a:srgbClr val="EBA545"/>
              </a:solidFill>
              <a:prstDash val="solid"/>
              <a:miter/>
            </a:ln>
          </p:spPr>
        </p:sp>
        <p:sp>
          <p:nvSpPr>
            <p:cNvPr id="7" name="TextBox 7"/>
            <p:cNvSpPr txBox="1"/>
            <p:nvPr/>
          </p:nvSpPr>
          <p:spPr>
            <a:xfrm>
              <a:off x="0" y="-19050"/>
              <a:ext cx="3004432" cy="255285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28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-2564218" y="-2045040"/>
            <a:ext cx="7831067" cy="7573466"/>
            <a:chOff x="0" y="0"/>
            <a:chExt cx="840446" cy="812800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840446" cy="812800"/>
            </a:xfrm>
            <a:custGeom>
              <a:avLst/>
              <a:gdLst/>
              <a:ahLst/>
              <a:cxnLst/>
              <a:rect l="l" t="t" r="r" b="b"/>
              <a:pathLst>
                <a:path w="840446" h="812800">
                  <a:moveTo>
                    <a:pt x="420223" y="0"/>
                  </a:moveTo>
                  <a:cubicBezTo>
                    <a:pt x="188140" y="0"/>
                    <a:pt x="0" y="181951"/>
                    <a:pt x="0" y="406400"/>
                  </a:cubicBezTo>
                  <a:cubicBezTo>
                    <a:pt x="0" y="630849"/>
                    <a:pt x="188140" y="812800"/>
                    <a:pt x="420223" y="812800"/>
                  </a:cubicBezTo>
                  <a:cubicBezTo>
                    <a:pt x="652306" y="812800"/>
                    <a:pt x="840446" y="630849"/>
                    <a:pt x="840446" y="406400"/>
                  </a:cubicBezTo>
                  <a:cubicBezTo>
                    <a:pt x="840446" y="181951"/>
                    <a:pt x="652306" y="0"/>
                    <a:pt x="420223" y="0"/>
                  </a:cubicBezTo>
                  <a:close/>
                </a:path>
              </a:pathLst>
            </a:custGeom>
            <a:solidFill>
              <a:srgbClr val="F2E982">
                <a:alpha val="40784"/>
              </a:srgbClr>
            </a:solidFill>
          </p:spPr>
        </p:sp>
        <p:sp>
          <p:nvSpPr>
            <p:cNvPr id="10" name="TextBox 10"/>
            <p:cNvSpPr txBox="1"/>
            <p:nvPr/>
          </p:nvSpPr>
          <p:spPr>
            <a:xfrm>
              <a:off x="78792" y="57150"/>
              <a:ext cx="682863" cy="6794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859"/>
                </a:lnSpc>
              </a:pPr>
              <a:endParaRPr/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11748459" y="-367154"/>
            <a:ext cx="1443332" cy="1395854"/>
            <a:chOff x="0" y="0"/>
            <a:chExt cx="840446" cy="812800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840446" cy="812800"/>
            </a:xfrm>
            <a:custGeom>
              <a:avLst/>
              <a:gdLst/>
              <a:ahLst/>
              <a:cxnLst/>
              <a:rect l="l" t="t" r="r" b="b"/>
              <a:pathLst>
                <a:path w="840446" h="812800">
                  <a:moveTo>
                    <a:pt x="420223" y="0"/>
                  </a:moveTo>
                  <a:cubicBezTo>
                    <a:pt x="188140" y="0"/>
                    <a:pt x="0" y="181951"/>
                    <a:pt x="0" y="406400"/>
                  </a:cubicBezTo>
                  <a:cubicBezTo>
                    <a:pt x="0" y="630849"/>
                    <a:pt x="188140" y="812800"/>
                    <a:pt x="420223" y="812800"/>
                  </a:cubicBezTo>
                  <a:cubicBezTo>
                    <a:pt x="652306" y="812800"/>
                    <a:pt x="840446" y="630849"/>
                    <a:pt x="840446" y="406400"/>
                  </a:cubicBezTo>
                  <a:cubicBezTo>
                    <a:pt x="840446" y="181951"/>
                    <a:pt x="652306" y="0"/>
                    <a:pt x="420223" y="0"/>
                  </a:cubicBezTo>
                  <a:close/>
                </a:path>
              </a:pathLst>
            </a:custGeom>
            <a:solidFill>
              <a:srgbClr val="FCBB65"/>
            </a:solidFill>
            <a:ln cap="sq">
              <a:noFill/>
              <a:prstDash val="solid"/>
              <a:miter/>
            </a:ln>
          </p:spPr>
        </p:sp>
        <p:sp>
          <p:nvSpPr>
            <p:cNvPr id="13" name="TextBox 13"/>
            <p:cNvSpPr txBox="1"/>
            <p:nvPr/>
          </p:nvSpPr>
          <p:spPr>
            <a:xfrm>
              <a:off x="78792" y="38100"/>
              <a:ext cx="682863" cy="698500"/>
            </a:xfrm>
            <a:prstGeom prst="rect">
              <a:avLst/>
            </a:prstGeom>
          </p:spPr>
          <p:txBody>
            <a:bodyPr lIns="0" tIns="0" rIns="0" bIns="0" rtlCol="0" anchor="ctr"/>
            <a:lstStyle/>
            <a:p>
              <a:pPr marL="0" lvl="0" indent="0" algn="ctr">
                <a:lnSpc>
                  <a:spcPts val="3161"/>
                </a:lnSpc>
              </a:pPr>
              <a:endParaRPr/>
            </a:p>
          </p:txBody>
        </p:sp>
      </p:grpSp>
      <p:sp>
        <p:nvSpPr>
          <p:cNvPr id="14" name="Freeform 14"/>
          <p:cNvSpPr/>
          <p:nvPr/>
        </p:nvSpPr>
        <p:spPr>
          <a:xfrm>
            <a:off x="97090" y="6768926"/>
            <a:ext cx="6115866" cy="4759256"/>
          </a:xfrm>
          <a:custGeom>
            <a:avLst/>
            <a:gdLst/>
            <a:ahLst/>
            <a:cxnLst/>
            <a:rect l="l" t="t" r="r" b="b"/>
            <a:pathLst>
              <a:path w="6115866" h="4759256">
                <a:moveTo>
                  <a:pt x="0" y="0"/>
                </a:moveTo>
                <a:lnTo>
                  <a:pt x="6115866" y="0"/>
                </a:lnTo>
                <a:lnTo>
                  <a:pt x="6115866" y="4759256"/>
                </a:lnTo>
                <a:lnTo>
                  <a:pt x="0" y="475925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grpSp>
        <p:nvGrpSpPr>
          <p:cNvPr id="15" name="Group 15"/>
          <p:cNvGrpSpPr/>
          <p:nvPr/>
        </p:nvGrpSpPr>
        <p:grpSpPr>
          <a:xfrm>
            <a:off x="468517" y="1051011"/>
            <a:ext cx="4918942" cy="4918942"/>
            <a:chOff x="0" y="0"/>
            <a:chExt cx="6350000" cy="6350000"/>
          </a:xfrm>
        </p:grpSpPr>
        <p:sp>
          <p:nvSpPr>
            <p:cNvPr id="16" name="Freeform 16"/>
            <p:cNvSpPr/>
            <p:nvPr/>
          </p:nvSpPr>
          <p:spPr>
            <a:xfrm>
              <a:off x="0" y="0"/>
              <a:ext cx="6350000" cy="6351270"/>
            </a:xfrm>
            <a:custGeom>
              <a:avLst/>
              <a:gdLst/>
              <a:ahLst/>
              <a:cxnLst/>
              <a:rect l="l" t="t" r="r" b="b"/>
              <a:pathLst>
                <a:path w="6350000" h="6351270">
                  <a:moveTo>
                    <a:pt x="0" y="5955030"/>
                  </a:moveTo>
                  <a:lnTo>
                    <a:pt x="0" y="394970"/>
                  </a:lnTo>
                  <a:cubicBezTo>
                    <a:pt x="0" y="176530"/>
                    <a:pt x="176530" y="0"/>
                    <a:pt x="394970" y="0"/>
                  </a:cubicBezTo>
                  <a:lnTo>
                    <a:pt x="5956300" y="0"/>
                  </a:lnTo>
                  <a:cubicBezTo>
                    <a:pt x="6173470" y="0"/>
                    <a:pt x="6350000" y="176530"/>
                    <a:pt x="6350000" y="394970"/>
                  </a:cubicBezTo>
                  <a:lnTo>
                    <a:pt x="6350000" y="5956300"/>
                  </a:lnTo>
                  <a:cubicBezTo>
                    <a:pt x="6350000" y="6174740"/>
                    <a:pt x="6173470" y="6351270"/>
                    <a:pt x="5955030" y="6351270"/>
                  </a:cubicBezTo>
                  <a:lnTo>
                    <a:pt x="394970" y="6351270"/>
                  </a:lnTo>
                  <a:cubicBezTo>
                    <a:pt x="176530" y="6350000"/>
                    <a:pt x="0" y="6173470"/>
                    <a:pt x="0" y="5955030"/>
                  </a:cubicBezTo>
                  <a:close/>
                </a:path>
              </a:pathLst>
            </a:custGeom>
            <a:blipFill>
              <a:blip r:embed="rId4"/>
              <a:stretch>
                <a:fillRect t="-13984" b="-13984"/>
              </a:stretch>
            </a:blipFill>
          </p:spPr>
        </p:sp>
      </p:grpSp>
      <p:grpSp>
        <p:nvGrpSpPr>
          <p:cNvPr id="17" name="Group 17"/>
          <p:cNvGrpSpPr/>
          <p:nvPr/>
        </p:nvGrpSpPr>
        <p:grpSpPr>
          <a:xfrm>
            <a:off x="6582030" y="718163"/>
            <a:ext cx="11236895" cy="10462599"/>
            <a:chOff x="0" y="0"/>
            <a:chExt cx="6819939" cy="6350000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6819939" cy="6351270"/>
            </a:xfrm>
            <a:custGeom>
              <a:avLst/>
              <a:gdLst/>
              <a:ahLst/>
              <a:cxnLst/>
              <a:rect l="l" t="t" r="r" b="b"/>
              <a:pathLst>
                <a:path w="6819939" h="6351270">
                  <a:moveTo>
                    <a:pt x="0" y="5955030"/>
                  </a:moveTo>
                  <a:lnTo>
                    <a:pt x="0" y="394970"/>
                  </a:lnTo>
                  <a:cubicBezTo>
                    <a:pt x="0" y="176530"/>
                    <a:pt x="189594" y="0"/>
                    <a:pt x="424200" y="0"/>
                  </a:cubicBezTo>
                  <a:lnTo>
                    <a:pt x="6397103" y="0"/>
                  </a:lnTo>
                  <a:cubicBezTo>
                    <a:pt x="6630345" y="0"/>
                    <a:pt x="6819939" y="176530"/>
                    <a:pt x="6819939" y="394970"/>
                  </a:cubicBezTo>
                  <a:lnTo>
                    <a:pt x="6819939" y="5956300"/>
                  </a:lnTo>
                  <a:cubicBezTo>
                    <a:pt x="6819939" y="6174740"/>
                    <a:pt x="6630345" y="6351270"/>
                    <a:pt x="6395739" y="6351270"/>
                  </a:cubicBezTo>
                  <a:lnTo>
                    <a:pt x="424200" y="6351270"/>
                  </a:lnTo>
                  <a:cubicBezTo>
                    <a:pt x="189594" y="6350000"/>
                    <a:pt x="0" y="6173470"/>
                    <a:pt x="0" y="5955030"/>
                  </a:cubicBezTo>
                  <a:close/>
                </a:path>
              </a:pathLst>
            </a:custGeom>
            <a:blipFill>
              <a:blip r:embed="rId5"/>
              <a:stretch>
                <a:fillRect t="-3689" b="-3689"/>
              </a:stretch>
            </a:blipFill>
          </p:spPr>
        </p:sp>
      </p:grpSp>
      <p:sp>
        <p:nvSpPr>
          <p:cNvPr id="19" name="Freeform 19"/>
          <p:cNvSpPr/>
          <p:nvPr/>
        </p:nvSpPr>
        <p:spPr>
          <a:xfrm>
            <a:off x="1630451" y="5974409"/>
            <a:ext cx="923836" cy="923836"/>
          </a:xfrm>
          <a:custGeom>
            <a:avLst/>
            <a:gdLst/>
            <a:ahLst/>
            <a:cxnLst/>
            <a:rect l="l" t="t" r="r" b="b"/>
            <a:pathLst>
              <a:path w="923836" h="923836">
                <a:moveTo>
                  <a:pt x="0" y="0"/>
                </a:moveTo>
                <a:lnTo>
                  <a:pt x="923836" y="0"/>
                </a:lnTo>
                <a:lnTo>
                  <a:pt x="923836" y="923836"/>
                </a:lnTo>
                <a:lnTo>
                  <a:pt x="0" y="923836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20" name="Freeform 20"/>
          <p:cNvSpPr/>
          <p:nvPr/>
        </p:nvSpPr>
        <p:spPr>
          <a:xfrm>
            <a:off x="97090" y="5988467"/>
            <a:ext cx="895720" cy="895720"/>
          </a:xfrm>
          <a:custGeom>
            <a:avLst/>
            <a:gdLst/>
            <a:ahLst/>
            <a:cxnLst/>
            <a:rect l="l" t="t" r="r" b="b"/>
            <a:pathLst>
              <a:path w="895720" h="895720">
                <a:moveTo>
                  <a:pt x="0" y="0"/>
                </a:moveTo>
                <a:lnTo>
                  <a:pt x="895720" y="0"/>
                </a:lnTo>
                <a:lnTo>
                  <a:pt x="895720" y="895720"/>
                </a:lnTo>
                <a:lnTo>
                  <a:pt x="0" y="89572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="" xmlns:asvg="http://schemas.microsoft.com/office/drawing/2016/SVG/main" r:embed="rId9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21" name="Freeform 21"/>
          <p:cNvSpPr/>
          <p:nvPr/>
        </p:nvSpPr>
        <p:spPr>
          <a:xfrm>
            <a:off x="3278848" y="5949462"/>
            <a:ext cx="895720" cy="895720"/>
          </a:xfrm>
          <a:custGeom>
            <a:avLst/>
            <a:gdLst/>
            <a:ahLst/>
            <a:cxnLst/>
            <a:rect l="l" t="t" r="r" b="b"/>
            <a:pathLst>
              <a:path w="895720" h="895720">
                <a:moveTo>
                  <a:pt x="0" y="0"/>
                </a:moveTo>
                <a:lnTo>
                  <a:pt x="895720" y="0"/>
                </a:lnTo>
                <a:lnTo>
                  <a:pt x="895720" y="895720"/>
                </a:lnTo>
                <a:lnTo>
                  <a:pt x="0" y="895720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="" xmlns:asvg="http://schemas.microsoft.com/office/drawing/2016/SVG/main" r:embed="rId11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22" name="Freeform 22"/>
          <p:cNvSpPr/>
          <p:nvPr/>
        </p:nvSpPr>
        <p:spPr>
          <a:xfrm>
            <a:off x="4818988" y="5856618"/>
            <a:ext cx="895720" cy="912308"/>
          </a:xfrm>
          <a:custGeom>
            <a:avLst/>
            <a:gdLst/>
            <a:ahLst/>
            <a:cxnLst/>
            <a:rect l="l" t="t" r="r" b="b"/>
            <a:pathLst>
              <a:path w="895720" h="912308">
                <a:moveTo>
                  <a:pt x="0" y="0"/>
                </a:moveTo>
                <a:lnTo>
                  <a:pt x="895721" y="0"/>
                </a:lnTo>
                <a:lnTo>
                  <a:pt x="895721" y="912308"/>
                </a:lnTo>
                <a:lnTo>
                  <a:pt x="0" y="912308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="" xmlns:asvg="http://schemas.microsoft.com/office/drawing/2016/SVG/main" r:embed="rId13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23" name="TextBox 23"/>
          <p:cNvSpPr txBox="1"/>
          <p:nvPr/>
        </p:nvSpPr>
        <p:spPr>
          <a:xfrm>
            <a:off x="5266848" y="76200"/>
            <a:ext cx="10427021" cy="87282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6614"/>
              </a:lnSpc>
              <a:spcBef>
                <a:spcPct val="0"/>
              </a:spcBef>
            </a:pPr>
            <a:r>
              <a:rPr lang="en-US" sz="6239">
                <a:solidFill>
                  <a:srgbClr val="171A59"/>
                </a:solidFill>
                <a:latin typeface="Candal"/>
              </a:rPr>
              <a:t>Інфографіка наволо нас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EFA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2595590" y="5834148"/>
            <a:ext cx="7831067" cy="7573466"/>
            <a:chOff x="0" y="0"/>
            <a:chExt cx="840446" cy="8128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840446" cy="812800"/>
            </a:xfrm>
            <a:custGeom>
              <a:avLst/>
              <a:gdLst/>
              <a:ahLst/>
              <a:cxnLst/>
              <a:rect l="l" t="t" r="r" b="b"/>
              <a:pathLst>
                <a:path w="840446" h="812800">
                  <a:moveTo>
                    <a:pt x="420223" y="0"/>
                  </a:moveTo>
                  <a:cubicBezTo>
                    <a:pt x="188140" y="0"/>
                    <a:pt x="0" y="181951"/>
                    <a:pt x="0" y="406400"/>
                  </a:cubicBezTo>
                  <a:cubicBezTo>
                    <a:pt x="0" y="630849"/>
                    <a:pt x="188140" y="812800"/>
                    <a:pt x="420223" y="812800"/>
                  </a:cubicBezTo>
                  <a:cubicBezTo>
                    <a:pt x="652306" y="812800"/>
                    <a:pt x="840446" y="630849"/>
                    <a:pt x="840446" y="406400"/>
                  </a:cubicBezTo>
                  <a:cubicBezTo>
                    <a:pt x="840446" y="181951"/>
                    <a:pt x="652306" y="0"/>
                    <a:pt x="420223" y="0"/>
                  </a:cubicBezTo>
                  <a:close/>
                </a:path>
              </a:pathLst>
            </a:custGeom>
            <a:solidFill>
              <a:srgbClr val="F2E982">
                <a:alpha val="40784"/>
              </a:srgbClr>
            </a:solidFill>
          </p:spPr>
        </p:sp>
        <p:sp>
          <p:nvSpPr>
            <p:cNvPr id="4" name="TextBox 4"/>
            <p:cNvSpPr txBox="1"/>
            <p:nvPr/>
          </p:nvSpPr>
          <p:spPr>
            <a:xfrm>
              <a:off x="78792" y="57150"/>
              <a:ext cx="682863" cy="6794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859"/>
                </a:lnSpc>
              </a:pPr>
              <a:endParaRPr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-2564218" y="-2045040"/>
            <a:ext cx="7831067" cy="7573466"/>
            <a:chOff x="0" y="0"/>
            <a:chExt cx="840446" cy="812800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840446" cy="812800"/>
            </a:xfrm>
            <a:custGeom>
              <a:avLst/>
              <a:gdLst/>
              <a:ahLst/>
              <a:cxnLst/>
              <a:rect l="l" t="t" r="r" b="b"/>
              <a:pathLst>
                <a:path w="840446" h="812800">
                  <a:moveTo>
                    <a:pt x="420223" y="0"/>
                  </a:moveTo>
                  <a:cubicBezTo>
                    <a:pt x="188140" y="0"/>
                    <a:pt x="0" y="181951"/>
                    <a:pt x="0" y="406400"/>
                  </a:cubicBezTo>
                  <a:cubicBezTo>
                    <a:pt x="0" y="630849"/>
                    <a:pt x="188140" y="812800"/>
                    <a:pt x="420223" y="812800"/>
                  </a:cubicBezTo>
                  <a:cubicBezTo>
                    <a:pt x="652306" y="812800"/>
                    <a:pt x="840446" y="630849"/>
                    <a:pt x="840446" y="406400"/>
                  </a:cubicBezTo>
                  <a:cubicBezTo>
                    <a:pt x="840446" y="181951"/>
                    <a:pt x="652306" y="0"/>
                    <a:pt x="420223" y="0"/>
                  </a:cubicBezTo>
                  <a:close/>
                </a:path>
              </a:pathLst>
            </a:custGeom>
            <a:solidFill>
              <a:srgbClr val="F2E982">
                <a:alpha val="40784"/>
              </a:srgbClr>
            </a:solidFill>
          </p:spPr>
        </p:sp>
        <p:sp>
          <p:nvSpPr>
            <p:cNvPr id="10" name="TextBox 10"/>
            <p:cNvSpPr txBox="1"/>
            <p:nvPr/>
          </p:nvSpPr>
          <p:spPr>
            <a:xfrm>
              <a:off x="78792" y="57150"/>
              <a:ext cx="682863" cy="6794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859"/>
                </a:lnSpc>
              </a:pPr>
              <a:endParaRPr/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11748459" y="-367154"/>
            <a:ext cx="1443332" cy="1395854"/>
            <a:chOff x="0" y="0"/>
            <a:chExt cx="840446" cy="812800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840446" cy="812800"/>
            </a:xfrm>
            <a:custGeom>
              <a:avLst/>
              <a:gdLst/>
              <a:ahLst/>
              <a:cxnLst/>
              <a:rect l="l" t="t" r="r" b="b"/>
              <a:pathLst>
                <a:path w="840446" h="812800">
                  <a:moveTo>
                    <a:pt x="420223" y="0"/>
                  </a:moveTo>
                  <a:cubicBezTo>
                    <a:pt x="188140" y="0"/>
                    <a:pt x="0" y="181951"/>
                    <a:pt x="0" y="406400"/>
                  </a:cubicBezTo>
                  <a:cubicBezTo>
                    <a:pt x="0" y="630849"/>
                    <a:pt x="188140" y="812800"/>
                    <a:pt x="420223" y="812800"/>
                  </a:cubicBezTo>
                  <a:cubicBezTo>
                    <a:pt x="652306" y="812800"/>
                    <a:pt x="840446" y="630849"/>
                    <a:pt x="840446" y="406400"/>
                  </a:cubicBezTo>
                  <a:cubicBezTo>
                    <a:pt x="840446" y="181951"/>
                    <a:pt x="652306" y="0"/>
                    <a:pt x="420223" y="0"/>
                  </a:cubicBezTo>
                  <a:close/>
                </a:path>
              </a:pathLst>
            </a:custGeom>
            <a:solidFill>
              <a:srgbClr val="FCBB65"/>
            </a:solidFill>
            <a:ln cap="sq">
              <a:noFill/>
              <a:prstDash val="solid"/>
              <a:miter/>
            </a:ln>
          </p:spPr>
        </p:sp>
        <p:sp>
          <p:nvSpPr>
            <p:cNvPr id="13" name="TextBox 13"/>
            <p:cNvSpPr txBox="1"/>
            <p:nvPr/>
          </p:nvSpPr>
          <p:spPr>
            <a:xfrm>
              <a:off x="78792" y="38100"/>
              <a:ext cx="682863" cy="698500"/>
            </a:xfrm>
            <a:prstGeom prst="rect">
              <a:avLst/>
            </a:prstGeom>
          </p:spPr>
          <p:txBody>
            <a:bodyPr lIns="0" tIns="0" rIns="0" bIns="0" rtlCol="0" anchor="ctr"/>
            <a:lstStyle/>
            <a:p>
              <a:pPr marL="0" lvl="0" indent="0" algn="ctr">
                <a:lnSpc>
                  <a:spcPts val="3161"/>
                </a:lnSpc>
              </a:pPr>
              <a:endParaRPr/>
            </a:p>
          </p:txBody>
        </p:sp>
      </p:grpSp>
      <p:sp>
        <p:nvSpPr>
          <p:cNvPr id="14" name="Freeform 14"/>
          <p:cNvSpPr/>
          <p:nvPr/>
        </p:nvSpPr>
        <p:spPr>
          <a:xfrm>
            <a:off x="0" y="5527744"/>
            <a:ext cx="6115866" cy="4759256"/>
          </a:xfrm>
          <a:custGeom>
            <a:avLst/>
            <a:gdLst/>
            <a:ahLst/>
            <a:cxnLst/>
            <a:rect l="l" t="t" r="r" b="b"/>
            <a:pathLst>
              <a:path w="6115866" h="4759256">
                <a:moveTo>
                  <a:pt x="0" y="0"/>
                </a:moveTo>
                <a:lnTo>
                  <a:pt x="6115866" y="0"/>
                </a:lnTo>
                <a:lnTo>
                  <a:pt x="6115866" y="4759256"/>
                </a:lnTo>
                <a:lnTo>
                  <a:pt x="0" y="475925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uk-UA" dirty="0"/>
          </a:p>
        </p:txBody>
      </p:sp>
      <p:sp>
        <p:nvSpPr>
          <p:cNvPr id="19" name="Freeform 19"/>
          <p:cNvSpPr/>
          <p:nvPr/>
        </p:nvSpPr>
        <p:spPr>
          <a:xfrm>
            <a:off x="929981" y="4509356"/>
            <a:ext cx="923836" cy="923836"/>
          </a:xfrm>
          <a:custGeom>
            <a:avLst/>
            <a:gdLst/>
            <a:ahLst/>
            <a:cxnLst/>
            <a:rect l="l" t="t" r="r" b="b"/>
            <a:pathLst>
              <a:path w="923836" h="923836">
                <a:moveTo>
                  <a:pt x="0" y="0"/>
                </a:moveTo>
                <a:lnTo>
                  <a:pt x="923836" y="0"/>
                </a:lnTo>
                <a:lnTo>
                  <a:pt x="923836" y="923836"/>
                </a:lnTo>
                <a:lnTo>
                  <a:pt x="0" y="923836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20" name="Freeform 20"/>
          <p:cNvSpPr/>
          <p:nvPr/>
        </p:nvSpPr>
        <p:spPr>
          <a:xfrm>
            <a:off x="0" y="4537472"/>
            <a:ext cx="895720" cy="895720"/>
          </a:xfrm>
          <a:custGeom>
            <a:avLst/>
            <a:gdLst/>
            <a:ahLst/>
            <a:cxnLst/>
            <a:rect l="l" t="t" r="r" b="b"/>
            <a:pathLst>
              <a:path w="895720" h="895720">
                <a:moveTo>
                  <a:pt x="0" y="0"/>
                </a:moveTo>
                <a:lnTo>
                  <a:pt x="895720" y="0"/>
                </a:lnTo>
                <a:lnTo>
                  <a:pt x="895720" y="895720"/>
                </a:lnTo>
                <a:lnTo>
                  <a:pt x="0" y="89572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="" xmlns:asvg="http://schemas.microsoft.com/office/drawing/2016/SVG/main" r:embed="rId9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21" name="Freeform 21"/>
          <p:cNvSpPr/>
          <p:nvPr/>
        </p:nvSpPr>
        <p:spPr>
          <a:xfrm>
            <a:off x="2438400" y="4584748"/>
            <a:ext cx="895720" cy="895720"/>
          </a:xfrm>
          <a:custGeom>
            <a:avLst/>
            <a:gdLst/>
            <a:ahLst/>
            <a:cxnLst/>
            <a:rect l="l" t="t" r="r" b="b"/>
            <a:pathLst>
              <a:path w="895720" h="895720">
                <a:moveTo>
                  <a:pt x="0" y="0"/>
                </a:moveTo>
                <a:lnTo>
                  <a:pt x="895720" y="0"/>
                </a:lnTo>
                <a:lnTo>
                  <a:pt x="895720" y="895720"/>
                </a:lnTo>
                <a:lnTo>
                  <a:pt x="0" y="895720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="" xmlns:asvg="http://schemas.microsoft.com/office/drawing/2016/SVG/main" r:embed="rId11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22" name="Freeform 22"/>
          <p:cNvSpPr/>
          <p:nvPr/>
        </p:nvSpPr>
        <p:spPr>
          <a:xfrm>
            <a:off x="3895461" y="4584748"/>
            <a:ext cx="895720" cy="912308"/>
          </a:xfrm>
          <a:custGeom>
            <a:avLst/>
            <a:gdLst/>
            <a:ahLst/>
            <a:cxnLst/>
            <a:rect l="l" t="t" r="r" b="b"/>
            <a:pathLst>
              <a:path w="895720" h="912308">
                <a:moveTo>
                  <a:pt x="0" y="0"/>
                </a:moveTo>
                <a:lnTo>
                  <a:pt x="895721" y="0"/>
                </a:lnTo>
                <a:lnTo>
                  <a:pt x="895721" y="912308"/>
                </a:lnTo>
                <a:lnTo>
                  <a:pt x="0" y="912308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="" xmlns:asvg="http://schemas.microsoft.com/office/drawing/2016/SVG/main" r:embed="rId13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25" name="Freeform 14"/>
          <p:cNvSpPr/>
          <p:nvPr/>
        </p:nvSpPr>
        <p:spPr>
          <a:xfrm>
            <a:off x="11951988" y="5634761"/>
            <a:ext cx="6115866" cy="4759256"/>
          </a:xfrm>
          <a:custGeom>
            <a:avLst/>
            <a:gdLst/>
            <a:ahLst/>
            <a:cxnLst/>
            <a:rect l="l" t="t" r="r" b="b"/>
            <a:pathLst>
              <a:path w="6115866" h="4759256">
                <a:moveTo>
                  <a:pt x="0" y="0"/>
                </a:moveTo>
                <a:lnTo>
                  <a:pt x="6115866" y="0"/>
                </a:lnTo>
                <a:lnTo>
                  <a:pt x="6115866" y="4759256"/>
                </a:lnTo>
                <a:lnTo>
                  <a:pt x="0" y="475925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uk-UA" dirty="0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5100154" y="2770621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uk-UA" i="1" dirty="0"/>
              <a:t>(демонстрація уривку відеоролика доступ за посиланням </a:t>
            </a:r>
            <a:r>
              <a:rPr lang="uk-UA" i="1" u="sng" dirty="0">
                <a:hlinkClick r:id="rId14"/>
              </a:rPr>
              <a:t>https://www.youtube.com/watch?v=iQpXcLD4wHk</a:t>
            </a:r>
            <a:r>
              <a:rPr lang="uk-UA" i="1" dirty="0"/>
              <a:t> )</a:t>
            </a:r>
            <a:r>
              <a:rPr lang="uk-UA" dirty="0"/>
              <a:t/>
            </a:r>
            <a:br>
              <a:rPr lang="uk-UA" dirty="0"/>
            </a:b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499902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E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7295294" y="5334444"/>
            <a:ext cx="3713137" cy="4248440"/>
          </a:xfrm>
          <a:custGeom>
            <a:avLst/>
            <a:gdLst/>
            <a:ahLst/>
            <a:cxnLst/>
            <a:rect l="l" t="t" r="r" b="b"/>
            <a:pathLst>
              <a:path w="3713137" h="4248440">
                <a:moveTo>
                  <a:pt x="0" y="0"/>
                </a:moveTo>
                <a:lnTo>
                  <a:pt x="3713137" y="0"/>
                </a:lnTo>
                <a:lnTo>
                  <a:pt x="3713137" y="4248440"/>
                </a:lnTo>
                <a:lnTo>
                  <a:pt x="0" y="424844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grpSp>
        <p:nvGrpSpPr>
          <p:cNvPr id="3" name="Group 3"/>
          <p:cNvGrpSpPr/>
          <p:nvPr/>
        </p:nvGrpSpPr>
        <p:grpSpPr>
          <a:xfrm>
            <a:off x="9184401" y="1768328"/>
            <a:ext cx="5056563" cy="3497388"/>
            <a:chOff x="0" y="0"/>
            <a:chExt cx="6742084" cy="4663183"/>
          </a:xfrm>
        </p:grpSpPr>
        <p:grpSp>
          <p:nvGrpSpPr>
            <p:cNvPr id="4" name="Group 4"/>
            <p:cNvGrpSpPr/>
            <p:nvPr/>
          </p:nvGrpSpPr>
          <p:grpSpPr>
            <a:xfrm>
              <a:off x="1365147" y="883098"/>
              <a:ext cx="4028380" cy="1788387"/>
              <a:chOff x="0" y="0"/>
              <a:chExt cx="979919" cy="435032"/>
            </a:xfrm>
          </p:grpSpPr>
          <p:sp>
            <p:nvSpPr>
              <p:cNvPr id="5" name="Freeform 5"/>
              <p:cNvSpPr/>
              <p:nvPr/>
            </p:nvSpPr>
            <p:spPr>
              <a:xfrm>
                <a:off x="0" y="0"/>
                <a:ext cx="979919" cy="435032"/>
              </a:xfrm>
              <a:custGeom>
                <a:avLst/>
                <a:gdLst/>
                <a:ahLst/>
                <a:cxnLst/>
                <a:rect l="l" t="t" r="r" b="b"/>
                <a:pathLst>
                  <a:path w="979919" h="435032">
                    <a:moveTo>
                      <a:pt x="81901" y="0"/>
                    </a:moveTo>
                    <a:lnTo>
                      <a:pt x="898017" y="0"/>
                    </a:lnTo>
                    <a:cubicBezTo>
                      <a:pt x="919739" y="0"/>
                      <a:pt x="940571" y="8629"/>
                      <a:pt x="955930" y="23988"/>
                    </a:cubicBezTo>
                    <a:cubicBezTo>
                      <a:pt x="971290" y="39348"/>
                      <a:pt x="979919" y="60180"/>
                      <a:pt x="979919" y="81901"/>
                    </a:cubicBezTo>
                    <a:lnTo>
                      <a:pt x="979919" y="353131"/>
                    </a:lnTo>
                    <a:cubicBezTo>
                      <a:pt x="979919" y="374852"/>
                      <a:pt x="971290" y="395684"/>
                      <a:pt x="955930" y="411044"/>
                    </a:cubicBezTo>
                    <a:cubicBezTo>
                      <a:pt x="940571" y="426403"/>
                      <a:pt x="919739" y="435032"/>
                      <a:pt x="898017" y="435032"/>
                    </a:cubicBezTo>
                    <a:lnTo>
                      <a:pt x="81901" y="435032"/>
                    </a:lnTo>
                    <a:cubicBezTo>
                      <a:pt x="60180" y="435032"/>
                      <a:pt x="39348" y="426403"/>
                      <a:pt x="23988" y="411044"/>
                    </a:cubicBezTo>
                    <a:cubicBezTo>
                      <a:pt x="8629" y="395684"/>
                      <a:pt x="0" y="374852"/>
                      <a:pt x="0" y="353131"/>
                    </a:cubicBezTo>
                    <a:lnTo>
                      <a:pt x="0" y="81901"/>
                    </a:lnTo>
                    <a:cubicBezTo>
                      <a:pt x="0" y="60180"/>
                      <a:pt x="8629" y="39348"/>
                      <a:pt x="23988" y="23988"/>
                    </a:cubicBezTo>
                    <a:cubicBezTo>
                      <a:pt x="39348" y="8629"/>
                      <a:pt x="60180" y="0"/>
                      <a:pt x="81901" y="0"/>
                    </a:cubicBezTo>
                    <a:close/>
                  </a:path>
                </a:pathLst>
              </a:custGeom>
              <a:solidFill>
                <a:srgbClr val="E6BFE1"/>
              </a:solidFill>
            </p:spPr>
          </p:sp>
          <p:sp>
            <p:nvSpPr>
              <p:cNvPr id="6" name="TextBox 6"/>
              <p:cNvSpPr txBox="1"/>
              <p:nvPr/>
            </p:nvSpPr>
            <p:spPr>
              <a:xfrm>
                <a:off x="0" y="28575"/>
                <a:ext cx="979919" cy="406457"/>
              </a:xfrm>
              <a:prstGeom prst="rect">
                <a:avLst/>
              </a:prstGeom>
            </p:spPr>
            <p:txBody>
              <a:bodyPr lIns="71438" tIns="71438" rIns="71438" bIns="71438" rtlCol="0" anchor="ctr"/>
              <a:lstStyle/>
              <a:p>
                <a:pPr algn="ctr">
                  <a:lnSpc>
                    <a:spcPts val="2598"/>
                  </a:lnSpc>
                </a:pPr>
                <a:endParaRPr/>
              </a:p>
            </p:txBody>
          </p:sp>
        </p:grpSp>
        <p:sp>
          <p:nvSpPr>
            <p:cNvPr id="7" name="TextBox 7"/>
            <p:cNvSpPr txBox="1"/>
            <p:nvPr/>
          </p:nvSpPr>
          <p:spPr>
            <a:xfrm>
              <a:off x="1759000" y="1402635"/>
              <a:ext cx="2969309" cy="806463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4474"/>
                </a:lnSpc>
                <a:spcBef>
                  <a:spcPct val="0"/>
                </a:spcBef>
              </a:pPr>
              <a:r>
                <a:rPr lang="en-US" sz="4261" spc="178">
                  <a:solidFill>
                    <a:srgbClr val="000000"/>
                  </a:solidFill>
                  <a:latin typeface="Krabuler"/>
                </a:rPr>
                <a:t>комікси</a:t>
              </a:r>
            </a:p>
          </p:txBody>
        </p:sp>
        <p:sp>
          <p:nvSpPr>
            <p:cNvPr id="8" name="Freeform 8"/>
            <p:cNvSpPr/>
            <p:nvPr/>
          </p:nvSpPr>
          <p:spPr>
            <a:xfrm rot="-2700000">
              <a:off x="5171519" y="443941"/>
              <a:ext cx="1547842" cy="705406"/>
            </a:xfrm>
            <a:custGeom>
              <a:avLst/>
              <a:gdLst/>
              <a:ahLst/>
              <a:cxnLst/>
              <a:rect l="l" t="t" r="r" b="b"/>
              <a:pathLst>
                <a:path w="1547842" h="705406">
                  <a:moveTo>
                    <a:pt x="0" y="0"/>
                  </a:moveTo>
                  <a:lnTo>
                    <a:pt x="1547843" y="0"/>
                  </a:lnTo>
                  <a:lnTo>
                    <a:pt x="1547843" y="705405"/>
                  </a:lnTo>
                  <a:lnTo>
                    <a:pt x="0" y="70540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="" xmlns:asvg="http://schemas.microsoft.com/office/drawing/2016/SVG/main" r:embed="rId5"/>
                  </a:ext>
                </a:extLst>
              </a:blip>
              <a:stretch>
                <a:fillRect l="-444900"/>
              </a:stretch>
            </a:blipFill>
          </p:spPr>
        </p:sp>
        <p:sp>
          <p:nvSpPr>
            <p:cNvPr id="9" name="Freeform 9"/>
            <p:cNvSpPr/>
            <p:nvPr/>
          </p:nvSpPr>
          <p:spPr>
            <a:xfrm rot="-2832155">
              <a:off x="11979" y="3362660"/>
              <a:ext cx="1735042" cy="790719"/>
            </a:xfrm>
            <a:custGeom>
              <a:avLst/>
              <a:gdLst/>
              <a:ahLst/>
              <a:cxnLst/>
              <a:rect l="l" t="t" r="r" b="b"/>
              <a:pathLst>
                <a:path w="1735042" h="790719">
                  <a:moveTo>
                    <a:pt x="0" y="0"/>
                  </a:moveTo>
                  <a:lnTo>
                    <a:pt x="1735042" y="0"/>
                  </a:lnTo>
                  <a:lnTo>
                    <a:pt x="1735042" y="790720"/>
                  </a:lnTo>
                  <a:lnTo>
                    <a:pt x="0" y="79072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="" xmlns:asvg="http://schemas.microsoft.com/office/drawing/2016/SVG/main" r:embed="rId5"/>
                  </a:ext>
                </a:extLst>
              </a:blip>
              <a:stretch>
                <a:fillRect l="-444900"/>
              </a:stretch>
            </a:blipFill>
          </p:spPr>
        </p:sp>
      </p:grpSp>
      <p:grpSp>
        <p:nvGrpSpPr>
          <p:cNvPr id="10" name="Group 10"/>
          <p:cNvGrpSpPr/>
          <p:nvPr/>
        </p:nvGrpSpPr>
        <p:grpSpPr>
          <a:xfrm>
            <a:off x="3501185" y="2256782"/>
            <a:ext cx="5252474" cy="3210678"/>
            <a:chOff x="0" y="0"/>
            <a:chExt cx="7003298" cy="4280904"/>
          </a:xfrm>
        </p:grpSpPr>
        <p:grpSp>
          <p:nvGrpSpPr>
            <p:cNvPr id="11" name="Group 11"/>
            <p:cNvGrpSpPr/>
            <p:nvPr/>
          </p:nvGrpSpPr>
          <p:grpSpPr>
            <a:xfrm>
              <a:off x="1445859" y="697018"/>
              <a:ext cx="3815120" cy="1843564"/>
              <a:chOff x="0" y="0"/>
              <a:chExt cx="828199" cy="400207"/>
            </a:xfrm>
          </p:grpSpPr>
          <p:sp>
            <p:nvSpPr>
              <p:cNvPr id="12" name="Freeform 12"/>
              <p:cNvSpPr/>
              <p:nvPr/>
            </p:nvSpPr>
            <p:spPr>
              <a:xfrm>
                <a:off x="0" y="0"/>
                <a:ext cx="828199" cy="400207"/>
              </a:xfrm>
              <a:custGeom>
                <a:avLst/>
                <a:gdLst/>
                <a:ahLst/>
                <a:cxnLst/>
                <a:rect l="l" t="t" r="r" b="b"/>
                <a:pathLst>
                  <a:path w="828199" h="400207">
                    <a:moveTo>
                      <a:pt x="96905" y="0"/>
                    </a:moveTo>
                    <a:lnTo>
                      <a:pt x="731294" y="0"/>
                    </a:lnTo>
                    <a:cubicBezTo>
                      <a:pt x="784813" y="0"/>
                      <a:pt x="828199" y="43386"/>
                      <a:pt x="828199" y="96905"/>
                    </a:cubicBezTo>
                    <a:lnTo>
                      <a:pt x="828199" y="303302"/>
                    </a:lnTo>
                    <a:cubicBezTo>
                      <a:pt x="828199" y="329003"/>
                      <a:pt x="817990" y="353651"/>
                      <a:pt x="799816" y="371824"/>
                    </a:cubicBezTo>
                    <a:cubicBezTo>
                      <a:pt x="781643" y="389998"/>
                      <a:pt x="756995" y="400207"/>
                      <a:pt x="731294" y="400207"/>
                    </a:cubicBezTo>
                    <a:lnTo>
                      <a:pt x="96905" y="400207"/>
                    </a:lnTo>
                    <a:cubicBezTo>
                      <a:pt x="71204" y="400207"/>
                      <a:pt x="46556" y="389998"/>
                      <a:pt x="28383" y="371824"/>
                    </a:cubicBezTo>
                    <a:cubicBezTo>
                      <a:pt x="10210" y="353651"/>
                      <a:pt x="0" y="329003"/>
                      <a:pt x="0" y="303302"/>
                    </a:cubicBezTo>
                    <a:lnTo>
                      <a:pt x="0" y="96905"/>
                    </a:lnTo>
                    <a:cubicBezTo>
                      <a:pt x="0" y="71204"/>
                      <a:pt x="10210" y="46556"/>
                      <a:pt x="28383" y="28383"/>
                    </a:cubicBezTo>
                    <a:cubicBezTo>
                      <a:pt x="46556" y="10210"/>
                      <a:pt x="71204" y="0"/>
                      <a:pt x="96905" y="0"/>
                    </a:cubicBezTo>
                    <a:close/>
                  </a:path>
                </a:pathLst>
              </a:custGeom>
              <a:solidFill>
                <a:srgbClr val="E6BFE1"/>
              </a:solidFill>
            </p:spPr>
          </p:sp>
          <p:sp>
            <p:nvSpPr>
              <p:cNvPr id="13" name="TextBox 13"/>
              <p:cNvSpPr txBox="1"/>
              <p:nvPr/>
            </p:nvSpPr>
            <p:spPr>
              <a:xfrm>
                <a:off x="0" y="28575"/>
                <a:ext cx="828199" cy="371632"/>
              </a:xfrm>
              <a:prstGeom prst="rect">
                <a:avLst/>
              </a:prstGeom>
            </p:spPr>
            <p:txBody>
              <a:bodyPr lIns="71438" tIns="71438" rIns="71438" bIns="71438" rtlCol="0" anchor="ctr"/>
              <a:lstStyle/>
              <a:p>
                <a:pPr algn="ctr">
                  <a:lnSpc>
                    <a:spcPts val="2598"/>
                  </a:lnSpc>
                </a:pPr>
                <a:endParaRPr/>
              </a:p>
            </p:txBody>
          </p:sp>
        </p:grpSp>
        <p:sp>
          <p:nvSpPr>
            <p:cNvPr id="14" name="TextBox 14"/>
            <p:cNvSpPr txBox="1"/>
            <p:nvPr/>
          </p:nvSpPr>
          <p:spPr>
            <a:xfrm>
              <a:off x="1530464" y="1083828"/>
              <a:ext cx="3559039" cy="781652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4387"/>
                </a:lnSpc>
                <a:spcBef>
                  <a:spcPct val="0"/>
                </a:spcBef>
              </a:pPr>
              <a:r>
                <a:rPr lang="en-US" sz="4178" spc="175">
                  <a:solidFill>
                    <a:srgbClr val="000000"/>
                  </a:solidFill>
                  <a:latin typeface="Krabuler"/>
                </a:rPr>
                <a:t>графіки</a:t>
              </a:r>
            </a:p>
          </p:txBody>
        </p:sp>
        <p:sp>
          <p:nvSpPr>
            <p:cNvPr id="15" name="Freeform 15"/>
            <p:cNvSpPr/>
            <p:nvPr/>
          </p:nvSpPr>
          <p:spPr>
            <a:xfrm rot="-7790319">
              <a:off x="-8183" y="523865"/>
              <a:ext cx="1734442" cy="790446"/>
            </a:xfrm>
            <a:custGeom>
              <a:avLst/>
              <a:gdLst/>
              <a:ahLst/>
              <a:cxnLst/>
              <a:rect l="l" t="t" r="r" b="b"/>
              <a:pathLst>
                <a:path w="1734442" h="790446">
                  <a:moveTo>
                    <a:pt x="0" y="0"/>
                  </a:moveTo>
                  <a:lnTo>
                    <a:pt x="1734443" y="0"/>
                  </a:lnTo>
                  <a:lnTo>
                    <a:pt x="1734443" y="790446"/>
                  </a:lnTo>
                  <a:lnTo>
                    <a:pt x="0" y="79044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="" xmlns:asvg="http://schemas.microsoft.com/office/drawing/2016/SVG/main" r:embed="rId5"/>
                  </a:ext>
                </a:extLst>
              </a:blip>
              <a:stretch>
                <a:fillRect l="-444900"/>
              </a:stretch>
            </a:blipFill>
          </p:spPr>
        </p:sp>
        <p:sp>
          <p:nvSpPr>
            <p:cNvPr id="16" name="Freeform 16"/>
            <p:cNvSpPr/>
            <p:nvPr/>
          </p:nvSpPr>
          <p:spPr>
            <a:xfrm rot="-7162041">
              <a:off x="5366352" y="2936084"/>
              <a:ext cx="1734442" cy="790446"/>
            </a:xfrm>
            <a:custGeom>
              <a:avLst/>
              <a:gdLst/>
              <a:ahLst/>
              <a:cxnLst/>
              <a:rect l="l" t="t" r="r" b="b"/>
              <a:pathLst>
                <a:path w="1734442" h="790446">
                  <a:moveTo>
                    <a:pt x="0" y="0"/>
                  </a:moveTo>
                  <a:lnTo>
                    <a:pt x="1734442" y="0"/>
                  </a:lnTo>
                  <a:lnTo>
                    <a:pt x="1734442" y="790445"/>
                  </a:lnTo>
                  <a:lnTo>
                    <a:pt x="0" y="79044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="" xmlns:asvg="http://schemas.microsoft.com/office/drawing/2016/SVG/main" r:embed="rId5"/>
                  </a:ext>
                </a:extLst>
              </a:blip>
              <a:stretch>
                <a:fillRect l="-444900"/>
              </a:stretch>
            </a:blipFill>
          </p:spPr>
        </p:sp>
      </p:grpSp>
      <p:grpSp>
        <p:nvGrpSpPr>
          <p:cNvPr id="17" name="Group 17"/>
          <p:cNvGrpSpPr/>
          <p:nvPr/>
        </p:nvGrpSpPr>
        <p:grpSpPr>
          <a:xfrm>
            <a:off x="3128504" y="4363640"/>
            <a:ext cx="4941472" cy="2207641"/>
            <a:chOff x="0" y="0"/>
            <a:chExt cx="6588629" cy="2943522"/>
          </a:xfrm>
        </p:grpSpPr>
        <p:grpSp>
          <p:nvGrpSpPr>
            <p:cNvPr id="18" name="Group 18"/>
            <p:cNvGrpSpPr/>
            <p:nvPr/>
          </p:nvGrpSpPr>
          <p:grpSpPr>
            <a:xfrm>
              <a:off x="1365827" y="561081"/>
              <a:ext cx="3447896" cy="1678728"/>
              <a:chOff x="0" y="0"/>
              <a:chExt cx="821975" cy="400207"/>
            </a:xfrm>
          </p:grpSpPr>
          <p:sp>
            <p:nvSpPr>
              <p:cNvPr id="19" name="Freeform 19"/>
              <p:cNvSpPr/>
              <p:nvPr/>
            </p:nvSpPr>
            <p:spPr>
              <a:xfrm>
                <a:off x="0" y="0"/>
                <a:ext cx="821975" cy="400207"/>
              </a:xfrm>
              <a:custGeom>
                <a:avLst/>
                <a:gdLst/>
                <a:ahLst/>
                <a:cxnLst/>
                <a:rect l="l" t="t" r="r" b="b"/>
                <a:pathLst>
                  <a:path w="821975" h="400207">
                    <a:moveTo>
                      <a:pt x="97639" y="0"/>
                    </a:moveTo>
                    <a:lnTo>
                      <a:pt x="724336" y="0"/>
                    </a:lnTo>
                    <a:cubicBezTo>
                      <a:pt x="750232" y="0"/>
                      <a:pt x="775067" y="10287"/>
                      <a:pt x="793377" y="28598"/>
                    </a:cubicBezTo>
                    <a:cubicBezTo>
                      <a:pt x="811688" y="46909"/>
                      <a:pt x="821975" y="71743"/>
                      <a:pt x="821975" y="97639"/>
                    </a:cubicBezTo>
                    <a:lnTo>
                      <a:pt x="821975" y="302568"/>
                    </a:lnTo>
                    <a:cubicBezTo>
                      <a:pt x="821975" y="356493"/>
                      <a:pt x="778261" y="400207"/>
                      <a:pt x="724336" y="400207"/>
                    </a:cubicBezTo>
                    <a:lnTo>
                      <a:pt x="97639" y="400207"/>
                    </a:lnTo>
                    <a:cubicBezTo>
                      <a:pt x="43714" y="400207"/>
                      <a:pt x="0" y="356493"/>
                      <a:pt x="0" y="302568"/>
                    </a:cubicBezTo>
                    <a:lnTo>
                      <a:pt x="0" y="97639"/>
                    </a:lnTo>
                    <a:cubicBezTo>
                      <a:pt x="0" y="43714"/>
                      <a:pt x="43714" y="0"/>
                      <a:pt x="97639" y="0"/>
                    </a:cubicBezTo>
                    <a:close/>
                  </a:path>
                </a:pathLst>
              </a:custGeom>
              <a:solidFill>
                <a:srgbClr val="E6BFE1"/>
              </a:solidFill>
            </p:spPr>
          </p:sp>
          <p:sp>
            <p:nvSpPr>
              <p:cNvPr id="20" name="TextBox 20"/>
              <p:cNvSpPr txBox="1"/>
              <p:nvPr/>
            </p:nvSpPr>
            <p:spPr>
              <a:xfrm>
                <a:off x="0" y="28575"/>
                <a:ext cx="821975" cy="371632"/>
              </a:xfrm>
              <a:prstGeom prst="rect">
                <a:avLst/>
              </a:prstGeom>
            </p:spPr>
            <p:txBody>
              <a:bodyPr lIns="71438" tIns="71438" rIns="71438" bIns="71438" rtlCol="0" anchor="ctr"/>
              <a:lstStyle/>
              <a:p>
                <a:pPr algn="ctr">
                  <a:lnSpc>
                    <a:spcPts val="2598"/>
                  </a:lnSpc>
                </a:pPr>
                <a:endParaRPr/>
              </a:p>
            </p:txBody>
          </p:sp>
        </p:grpSp>
        <p:sp>
          <p:nvSpPr>
            <p:cNvPr id="21" name="TextBox 21"/>
            <p:cNvSpPr txBox="1"/>
            <p:nvPr/>
          </p:nvSpPr>
          <p:spPr>
            <a:xfrm>
              <a:off x="1416768" y="902307"/>
              <a:ext cx="3346013" cy="79882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4470"/>
                </a:lnSpc>
                <a:spcBef>
                  <a:spcPct val="0"/>
                </a:spcBef>
              </a:pPr>
              <a:r>
                <a:rPr lang="en-US" sz="4257" spc="178">
                  <a:solidFill>
                    <a:srgbClr val="000000"/>
                  </a:solidFill>
                  <a:latin typeface="Krabuler"/>
                </a:rPr>
                <a:t>таблиці</a:t>
              </a:r>
            </a:p>
          </p:txBody>
        </p:sp>
        <p:sp>
          <p:nvSpPr>
            <p:cNvPr id="22" name="Freeform 22"/>
            <p:cNvSpPr/>
            <p:nvPr/>
          </p:nvSpPr>
          <p:spPr>
            <a:xfrm rot="-7790319">
              <a:off x="-8400" y="491374"/>
              <a:ext cx="1625738" cy="739004"/>
            </a:xfrm>
            <a:custGeom>
              <a:avLst/>
              <a:gdLst/>
              <a:ahLst/>
              <a:cxnLst/>
              <a:rect l="l" t="t" r="r" b="b"/>
              <a:pathLst>
                <a:path w="1625738" h="739004">
                  <a:moveTo>
                    <a:pt x="0" y="0"/>
                  </a:moveTo>
                  <a:lnTo>
                    <a:pt x="1625739" y="0"/>
                  </a:lnTo>
                  <a:lnTo>
                    <a:pt x="1625739" y="739004"/>
                  </a:lnTo>
                  <a:lnTo>
                    <a:pt x="0" y="73900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="" xmlns:asvg="http://schemas.microsoft.com/office/drawing/2016/SVG/main" r:embed="rId5"/>
                  </a:ext>
                </a:extLst>
              </a:blip>
              <a:stretch>
                <a:fillRect l="-443501"/>
              </a:stretch>
            </a:blipFill>
          </p:spPr>
        </p:sp>
        <p:sp>
          <p:nvSpPr>
            <p:cNvPr id="23" name="Freeform 23"/>
            <p:cNvSpPr/>
            <p:nvPr/>
          </p:nvSpPr>
          <p:spPr>
            <a:xfrm rot="-7790319">
              <a:off x="4971290" y="1713144"/>
              <a:ext cx="1625738" cy="739004"/>
            </a:xfrm>
            <a:custGeom>
              <a:avLst/>
              <a:gdLst/>
              <a:ahLst/>
              <a:cxnLst/>
              <a:rect l="l" t="t" r="r" b="b"/>
              <a:pathLst>
                <a:path w="1625738" h="739004">
                  <a:moveTo>
                    <a:pt x="0" y="0"/>
                  </a:moveTo>
                  <a:lnTo>
                    <a:pt x="1625739" y="0"/>
                  </a:lnTo>
                  <a:lnTo>
                    <a:pt x="1625739" y="739004"/>
                  </a:lnTo>
                  <a:lnTo>
                    <a:pt x="0" y="73900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="" xmlns:asvg="http://schemas.microsoft.com/office/drawing/2016/SVG/main" r:embed="rId5"/>
                  </a:ext>
                </a:extLst>
              </a:blip>
              <a:stretch>
                <a:fillRect l="-443501"/>
              </a:stretch>
            </a:blipFill>
          </p:spPr>
        </p:sp>
      </p:grpSp>
      <p:grpSp>
        <p:nvGrpSpPr>
          <p:cNvPr id="24" name="Group 24"/>
          <p:cNvGrpSpPr/>
          <p:nvPr/>
        </p:nvGrpSpPr>
        <p:grpSpPr>
          <a:xfrm>
            <a:off x="2173442" y="6251265"/>
            <a:ext cx="5484470" cy="1529305"/>
            <a:chOff x="0" y="0"/>
            <a:chExt cx="7312627" cy="2039074"/>
          </a:xfrm>
        </p:grpSpPr>
        <p:grpSp>
          <p:nvGrpSpPr>
            <p:cNvPr id="25" name="Group 25"/>
            <p:cNvGrpSpPr/>
            <p:nvPr/>
          </p:nvGrpSpPr>
          <p:grpSpPr>
            <a:xfrm>
              <a:off x="1631501" y="134204"/>
              <a:ext cx="3238739" cy="1607828"/>
              <a:chOff x="0" y="0"/>
              <a:chExt cx="806160" cy="400207"/>
            </a:xfrm>
          </p:grpSpPr>
          <p:sp>
            <p:nvSpPr>
              <p:cNvPr id="26" name="Freeform 26"/>
              <p:cNvSpPr/>
              <p:nvPr/>
            </p:nvSpPr>
            <p:spPr>
              <a:xfrm>
                <a:off x="0" y="0"/>
                <a:ext cx="806160" cy="400207"/>
              </a:xfrm>
              <a:custGeom>
                <a:avLst/>
                <a:gdLst/>
                <a:ahLst/>
                <a:cxnLst/>
                <a:rect l="l" t="t" r="r" b="b"/>
                <a:pathLst>
                  <a:path w="806160" h="400207">
                    <a:moveTo>
                      <a:pt x="114740" y="0"/>
                    </a:moveTo>
                    <a:lnTo>
                      <a:pt x="691420" y="0"/>
                    </a:lnTo>
                    <a:cubicBezTo>
                      <a:pt x="721851" y="0"/>
                      <a:pt x="751035" y="12089"/>
                      <a:pt x="772553" y="33607"/>
                    </a:cubicBezTo>
                    <a:cubicBezTo>
                      <a:pt x="794071" y="55124"/>
                      <a:pt x="806160" y="84309"/>
                      <a:pt x="806160" y="114740"/>
                    </a:cubicBezTo>
                    <a:lnTo>
                      <a:pt x="806160" y="285467"/>
                    </a:lnTo>
                    <a:cubicBezTo>
                      <a:pt x="806160" y="348836"/>
                      <a:pt x="754789" y="400207"/>
                      <a:pt x="691420" y="400207"/>
                    </a:cubicBezTo>
                    <a:lnTo>
                      <a:pt x="114740" y="400207"/>
                    </a:lnTo>
                    <a:cubicBezTo>
                      <a:pt x="84309" y="400207"/>
                      <a:pt x="55124" y="388118"/>
                      <a:pt x="33607" y="366601"/>
                    </a:cubicBezTo>
                    <a:cubicBezTo>
                      <a:pt x="12089" y="345083"/>
                      <a:pt x="0" y="315898"/>
                      <a:pt x="0" y="285467"/>
                    </a:cubicBezTo>
                    <a:lnTo>
                      <a:pt x="0" y="114740"/>
                    </a:lnTo>
                    <a:cubicBezTo>
                      <a:pt x="0" y="84309"/>
                      <a:pt x="12089" y="55124"/>
                      <a:pt x="33607" y="33607"/>
                    </a:cubicBezTo>
                    <a:cubicBezTo>
                      <a:pt x="55124" y="12089"/>
                      <a:pt x="84309" y="0"/>
                      <a:pt x="114740" y="0"/>
                    </a:cubicBezTo>
                    <a:close/>
                  </a:path>
                </a:pathLst>
              </a:custGeom>
              <a:solidFill>
                <a:srgbClr val="E6BFE1"/>
              </a:solidFill>
            </p:spPr>
          </p:sp>
          <p:sp>
            <p:nvSpPr>
              <p:cNvPr id="27" name="TextBox 27"/>
              <p:cNvSpPr txBox="1"/>
              <p:nvPr/>
            </p:nvSpPr>
            <p:spPr>
              <a:xfrm>
                <a:off x="0" y="28575"/>
                <a:ext cx="806160" cy="371632"/>
              </a:xfrm>
              <a:prstGeom prst="rect">
                <a:avLst/>
              </a:prstGeom>
            </p:spPr>
            <p:txBody>
              <a:bodyPr lIns="61983" tIns="61983" rIns="61983" bIns="61983" rtlCol="0" anchor="ctr"/>
              <a:lstStyle/>
              <a:p>
                <a:pPr algn="ctr">
                  <a:lnSpc>
                    <a:spcPts val="2598"/>
                  </a:lnSpc>
                </a:pPr>
                <a:endParaRPr/>
              </a:p>
            </p:txBody>
          </p:sp>
        </p:grpSp>
        <p:sp>
          <p:nvSpPr>
            <p:cNvPr id="28" name="TextBox 28"/>
            <p:cNvSpPr txBox="1"/>
            <p:nvPr/>
          </p:nvSpPr>
          <p:spPr>
            <a:xfrm>
              <a:off x="1765770" y="473148"/>
              <a:ext cx="2970201" cy="800013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4464"/>
                </a:lnSpc>
                <a:spcBef>
                  <a:spcPct val="0"/>
                </a:spcBef>
              </a:pPr>
              <a:r>
                <a:rPr lang="en-US" sz="4251" spc="178">
                  <a:solidFill>
                    <a:srgbClr val="000000"/>
                  </a:solidFill>
                  <a:latin typeface="Krabuler"/>
                </a:rPr>
                <a:t>схеми</a:t>
              </a:r>
            </a:p>
          </p:txBody>
        </p:sp>
        <p:sp>
          <p:nvSpPr>
            <p:cNvPr id="29" name="Freeform 29"/>
            <p:cNvSpPr/>
            <p:nvPr/>
          </p:nvSpPr>
          <p:spPr>
            <a:xfrm rot="-8936681">
              <a:off x="81059" y="400753"/>
              <a:ext cx="1778311" cy="808358"/>
            </a:xfrm>
            <a:custGeom>
              <a:avLst/>
              <a:gdLst/>
              <a:ahLst/>
              <a:cxnLst/>
              <a:rect l="l" t="t" r="r" b="b"/>
              <a:pathLst>
                <a:path w="1778311" h="808358">
                  <a:moveTo>
                    <a:pt x="0" y="0"/>
                  </a:moveTo>
                  <a:lnTo>
                    <a:pt x="1778311" y="0"/>
                  </a:lnTo>
                  <a:lnTo>
                    <a:pt x="1778311" y="808358"/>
                  </a:lnTo>
                  <a:lnTo>
                    <a:pt x="0" y="80835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="" xmlns:asvg="http://schemas.microsoft.com/office/drawing/2016/SVG/main" r:embed="rId5"/>
                  </a:ext>
                </a:extLst>
              </a:blip>
              <a:stretch>
                <a:fillRect l="-443501"/>
              </a:stretch>
            </a:blipFill>
          </p:spPr>
        </p:sp>
        <p:sp>
          <p:nvSpPr>
            <p:cNvPr id="30" name="Freeform 30"/>
            <p:cNvSpPr/>
            <p:nvPr/>
          </p:nvSpPr>
          <p:spPr>
            <a:xfrm rot="-9626916">
              <a:off x="5682007" y="1091146"/>
              <a:ext cx="1557077" cy="707793"/>
            </a:xfrm>
            <a:custGeom>
              <a:avLst/>
              <a:gdLst/>
              <a:ahLst/>
              <a:cxnLst/>
              <a:rect l="l" t="t" r="r" b="b"/>
              <a:pathLst>
                <a:path w="1557077" h="707793">
                  <a:moveTo>
                    <a:pt x="0" y="0"/>
                  </a:moveTo>
                  <a:lnTo>
                    <a:pt x="1557077" y="0"/>
                  </a:lnTo>
                  <a:lnTo>
                    <a:pt x="1557077" y="707793"/>
                  </a:lnTo>
                  <a:lnTo>
                    <a:pt x="0" y="70779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="" xmlns:asvg="http://schemas.microsoft.com/office/drawing/2016/SVG/main" r:embed="rId5"/>
                  </a:ext>
                </a:extLst>
              </a:blip>
              <a:stretch>
                <a:fillRect l="-443501"/>
              </a:stretch>
            </a:blipFill>
          </p:spPr>
        </p:sp>
      </p:grpSp>
      <p:grpSp>
        <p:nvGrpSpPr>
          <p:cNvPr id="31" name="Group 31"/>
          <p:cNvGrpSpPr/>
          <p:nvPr/>
        </p:nvGrpSpPr>
        <p:grpSpPr>
          <a:xfrm>
            <a:off x="10772865" y="4626552"/>
            <a:ext cx="5736519" cy="2429825"/>
            <a:chOff x="0" y="0"/>
            <a:chExt cx="7648692" cy="3239766"/>
          </a:xfrm>
        </p:grpSpPr>
        <p:sp>
          <p:nvSpPr>
            <p:cNvPr id="32" name="Freeform 32"/>
            <p:cNvSpPr/>
            <p:nvPr/>
          </p:nvSpPr>
          <p:spPr>
            <a:xfrm rot="-2591211">
              <a:off x="6035284" y="443837"/>
              <a:ext cx="1581601" cy="718941"/>
            </a:xfrm>
            <a:custGeom>
              <a:avLst/>
              <a:gdLst/>
              <a:ahLst/>
              <a:cxnLst/>
              <a:rect l="l" t="t" r="r" b="b"/>
              <a:pathLst>
                <a:path w="1581601" h="718941">
                  <a:moveTo>
                    <a:pt x="0" y="0"/>
                  </a:moveTo>
                  <a:lnTo>
                    <a:pt x="1581601" y="0"/>
                  </a:lnTo>
                  <a:lnTo>
                    <a:pt x="1581601" y="718940"/>
                  </a:lnTo>
                  <a:lnTo>
                    <a:pt x="0" y="71894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="" xmlns:asvg="http://schemas.microsoft.com/office/drawing/2016/SVG/main" r:embed="rId5"/>
                  </a:ext>
                </a:extLst>
              </a:blip>
              <a:stretch>
                <a:fillRect l="-443501"/>
              </a:stretch>
            </a:blipFill>
          </p:spPr>
        </p:sp>
        <p:grpSp>
          <p:nvGrpSpPr>
            <p:cNvPr id="33" name="Group 33"/>
            <p:cNvGrpSpPr/>
            <p:nvPr/>
          </p:nvGrpSpPr>
          <p:grpSpPr>
            <a:xfrm>
              <a:off x="1864723" y="1764670"/>
              <a:ext cx="3929264" cy="1475096"/>
              <a:chOff x="0" y="0"/>
              <a:chExt cx="962874" cy="361475"/>
            </a:xfrm>
          </p:grpSpPr>
          <p:sp>
            <p:nvSpPr>
              <p:cNvPr id="34" name="Freeform 34"/>
              <p:cNvSpPr/>
              <p:nvPr/>
            </p:nvSpPr>
            <p:spPr>
              <a:xfrm>
                <a:off x="0" y="0"/>
                <a:ext cx="962874" cy="361475"/>
              </a:xfrm>
              <a:custGeom>
                <a:avLst/>
                <a:gdLst/>
                <a:ahLst/>
                <a:cxnLst/>
                <a:rect l="l" t="t" r="r" b="b"/>
                <a:pathLst>
                  <a:path w="962874" h="361475">
                    <a:moveTo>
                      <a:pt x="83351" y="0"/>
                    </a:moveTo>
                    <a:lnTo>
                      <a:pt x="879523" y="0"/>
                    </a:lnTo>
                    <a:cubicBezTo>
                      <a:pt x="901629" y="0"/>
                      <a:pt x="922829" y="8782"/>
                      <a:pt x="938461" y="24413"/>
                    </a:cubicBezTo>
                    <a:cubicBezTo>
                      <a:pt x="954092" y="40044"/>
                      <a:pt x="962874" y="61245"/>
                      <a:pt x="962874" y="83351"/>
                    </a:cubicBezTo>
                    <a:lnTo>
                      <a:pt x="962874" y="278124"/>
                    </a:lnTo>
                    <a:cubicBezTo>
                      <a:pt x="962874" y="300230"/>
                      <a:pt x="954092" y="321431"/>
                      <a:pt x="938461" y="337062"/>
                    </a:cubicBezTo>
                    <a:cubicBezTo>
                      <a:pt x="922829" y="352694"/>
                      <a:pt x="901629" y="361475"/>
                      <a:pt x="879523" y="361475"/>
                    </a:cubicBezTo>
                    <a:lnTo>
                      <a:pt x="83351" y="361475"/>
                    </a:lnTo>
                    <a:cubicBezTo>
                      <a:pt x="61245" y="361475"/>
                      <a:pt x="40044" y="352694"/>
                      <a:pt x="24413" y="337062"/>
                    </a:cubicBezTo>
                    <a:cubicBezTo>
                      <a:pt x="8782" y="321431"/>
                      <a:pt x="0" y="300230"/>
                      <a:pt x="0" y="278124"/>
                    </a:cubicBezTo>
                    <a:lnTo>
                      <a:pt x="0" y="83351"/>
                    </a:lnTo>
                    <a:cubicBezTo>
                      <a:pt x="0" y="61245"/>
                      <a:pt x="8782" y="40044"/>
                      <a:pt x="24413" y="24413"/>
                    </a:cubicBezTo>
                    <a:cubicBezTo>
                      <a:pt x="40044" y="8782"/>
                      <a:pt x="61245" y="0"/>
                      <a:pt x="83351" y="0"/>
                    </a:cubicBezTo>
                    <a:close/>
                  </a:path>
                </a:pathLst>
              </a:custGeom>
              <a:solidFill>
                <a:srgbClr val="E6BFE1"/>
              </a:solidFill>
            </p:spPr>
          </p:sp>
          <p:sp>
            <p:nvSpPr>
              <p:cNvPr id="35" name="TextBox 35"/>
              <p:cNvSpPr txBox="1"/>
              <p:nvPr/>
            </p:nvSpPr>
            <p:spPr>
              <a:xfrm>
                <a:off x="0" y="28575"/>
                <a:ext cx="962874" cy="332900"/>
              </a:xfrm>
              <a:prstGeom prst="rect">
                <a:avLst/>
              </a:prstGeom>
            </p:spPr>
            <p:txBody>
              <a:bodyPr lIns="71438" tIns="71438" rIns="71438" bIns="71438" rtlCol="0" anchor="ctr"/>
              <a:lstStyle/>
              <a:p>
                <a:pPr algn="ctr">
                  <a:lnSpc>
                    <a:spcPts val="2598"/>
                  </a:lnSpc>
                </a:pPr>
                <a:endParaRPr/>
              </a:p>
            </p:txBody>
          </p:sp>
        </p:grpSp>
        <p:sp>
          <p:nvSpPr>
            <p:cNvPr id="36" name="TextBox 36"/>
            <p:cNvSpPr txBox="1"/>
            <p:nvPr/>
          </p:nvSpPr>
          <p:spPr>
            <a:xfrm>
              <a:off x="2164909" y="1940128"/>
              <a:ext cx="3629078" cy="800126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4441"/>
                </a:lnSpc>
                <a:spcBef>
                  <a:spcPct val="0"/>
                </a:spcBef>
              </a:pPr>
              <a:r>
                <a:rPr lang="en-US" sz="4230" spc="177">
                  <a:solidFill>
                    <a:srgbClr val="000000"/>
                  </a:solidFill>
                  <a:latin typeface="Krabuler"/>
                </a:rPr>
                <a:t>емблеми</a:t>
              </a:r>
            </a:p>
          </p:txBody>
        </p:sp>
        <p:sp>
          <p:nvSpPr>
            <p:cNvPr id="37" name="Freeform 37"/>
            <p:cNvSpPr/>
            <p:nvPr/>
          </p:nvSpPr>
          <p:spPr>
            <a:xfrm rot="304285">
              <a:off x="28681" y="2191944"/>
              <a:ext cx="1581601" cy="718941"/>
            </a:xfrm>
            <a:custGeom>
              <a:avLst/>
              <a:gdLst/>
              <a:ahLst/>
              <a:cxnLst/>
              <a:rect l="l" t="t" r="r" b="b"/>
              <a:pathLst>
                <a:path w="1581601" h="718941">
                  <a:moveTo>
                    <a:pt x="0" y="0"/>
                  </a:moveTo>
                  <a:lnTo>
                    <a:pt x="1581601" y="0"/>
                  </a:lnTo>
                  <a:lnTo>
                    <a:pt x="1581601" y="718941"/>
                  </a:lnTo>
                  <a:lnTo>
                    <a:pt x="0" y="71894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="" xmlns:asvg="http://schemas.microsoft.com/office/drawing/2016/SVG/main" r:embed="rId5"/>
                  </a:ext>
                </a:extLst>
              </a:blip>
              <a:stretch>
                <a:fillRect l="-443501"/>
              </a:stretch>
            </a:blipFill>
          </p:spPr>
        </p:sp>
      </p:grpSp>
      <p:grpSp>
        <p:nvGrpSpPr>
          <p:cNvPr id="38" name="Group 38"/>
          <p:cNvGrpSpPr/>
          <p:nvPr/>
        </p:nvGrpSpPr>
        <p:grpSpPr>
          <a:xfrm>
            <a:off x="10124455" y="3419404"/>
            <a:ext cx="5583024" cy="2929935"/>
            <a:chOff x="0" y="0"/>
            <a:chExt cx="7444031" cy="3906581"/>
          </a:xfrm>
        </p:grpSpPr>
        <p:grpSp>
          <p:nvGrpSpPr>
            <p:cNvPr id="39" name="Group 39"/>
            <p:cNvGrpSpPr/>
            <p:nvPr/>
          </p:nvGrpSpPr>
          <p:grpSpPr>
            <a:xfrm>
              <a:off x="1691430" y="1215531"/>
              <a:ext cx="4620864" cy="1679029"/>
              <a:chOff x="0" y="0"/>
              <a:chExt cx="1101412" cy="400207"/>
            </a:xfrm>
          </p:grpSpPr>
          <p:sp>
            <p:nvSpPr>
              <p:cNvPr id="40" name="Freeform 40"/>
              <p:cNvSpPr/>
              <p:nvPr/>
            </p:nvSpPr>
            <p:spPr>
              <a:xfrm>
                <a:off x="0" y="0"/>
                <a:ext cx="1101412" cy="400207"/>
              </a:xfrm>
              <a:custGeom>
                <a:avLst/>
                <a:gdLst/>
                <a:ahLst/>
                <a:cxnLst/>
                <a:rect l="l" t="t" r="r" b="b"/>
                <a:pathLst>
                  <a:path w="1101412" h="400207">
                    <a:moveTo>
                      <a:pt x="72867" y="0"/>
                    </a:moveTo>
                    <a:lnTo>
                      <a:pt x="1028545" y="0"/>
                    </a:lnTo>
                    <a:cubicBezTo>
                      <a:pt x="1047871" y="0"/>
                      <a:pt x="1066405" y="7677"/>
                      <a:pt x="1080070" y="21342"/>
                    </a:cubicBezTo>
                    <a:cubicBezTo>
                      <a:pt x="1093735" y="35007"/>
                      <a:pt x="1101412" y="53542"/>
                      <a:pt x="1101412" y="72867"/>
                    </a:cubicBezTo>
                    <a:lnTo>
                      <a:pt x="1101412" y="327340"/>
                    </a:lnTo>
                    <a:cubicBezTo>
                      <a:pt x="1101412" y="367583"/>
                      <a:pt x="1068788" y="400207"/>
                      <a:pt x="1028545" y="400207"/>
                    </a:cubicBezTo>
                    <a:lnTo>
                      <a:pt x="72867" y="400207"/>
                    </a:lnTo>
                    <a:cubicBezTo>
                      <a:pt x="53542" y="400207"/>
                      <a:pt x="35007" y="392530"/>
                      <a:pt x="21342" y="378865"/>
                    </a:cubicBezTo>
                    <a:cubicBezTo>
                      <a:pt x="7677" y="365200"/>
                      <a:pt x="0" y="346666"/>
                      <a:pt x="0" y="327340"/>
                    </a:cubicBezTo>
                    <a:lnTo>
                      <a:pt x="0" y="72867"/>
                    </a:lnTo>
                    <a:cubicBezTo>
                      <a:pt x="0" y="32624"/>
                      <a:pt x="32624" y="0"/>
                      <a:pt x="72867" y="0"/>
                    </a:cubicBezTo>
                    <a:close/>
                  </a:path>
                </a:pathLst>
              </a:custGeom>
              <a:solidFill>
                <a:srgbClr val="E6BFE1"/>
              </a:solidFill>
            </p:spPr>
          </p:sp>
          <p:sp>
            <p:nvSpPr>
              <p:cNvPr id="41" name="TextBox 41"/>
              <p:cNvSpPr txBox="1"/>
              <p:nvPr/>
            </p:nvSpPr>
            <p:spPr>
              <a:xfrm>
                <a:off x="0" y="28575"/>
                <a:ext cx="1101412" cy="371632"/>
              </a:xfrm>
              <a:prstGeom prst="rect">
                <a:avLst/>
              </a:prstGeom>
            </p:spPr>
            <p:txBody>
              <a:bodyPr lIns="71438" tIns="71438" rIns="71438" bIns="71438" rtlCol="0" anchor="ctr"/>
              <a:lstStyle/>
              <a:p>
                <a:pPr algn="ctr">
                  <a:lnSpc>
                    <a:spcPts val="2598"/>
                  </a:lnSpc>
                </a:pPr>
                <a:endParaRPr/>
              </a:p>
            </p:txBody>
          </p:sp>
        </p:grpSp>
        <p:sp>
          <p:nvSpPr>
            <p:cNvPr id="42" name="TextBox 42"/>
            <p:cNvSpPr txBox="1"/>
            <p:nvPr/>
          </p:nvSpPr>
          <p:spPr>
            <a:xfrm>
              <a:off x="2060775" y="1651546"/>
              <a:ext cx="3882175" cy="82420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4566"/>
                </a:lnSpc>
                <a:spcBef>
                  <a:spcPct val="0"/>
                </a:spcBef>
              </a:pPr>
              <a:r>
                <a:rPr lang="en-US" sz="4349" spc="182">
                  <a:solidFill>
                    <a:srgbClr val="000000"/>
                  </a:solidFill>
                  <a:latin typeface="Krabuler"/>
                </a:rPr>
                <a:t>карикатури</a:t>
              </a:r>
            </a:p>
          </p:txBody>
        </p:sp>
        <p:sp>
          <p:nvSpPr>
            <p:cNvPr id="43" name="Freeform 43"/>
            <p:cNvSpPr/>
            <p:nvPr/>
          </p:nvSpPr>
          <p:spPr>
            <a:xfrm rot="-2591211">
              <a:off x="5785301" y="456305"/>
              <a:ext cx="1626030" cy="739136"/>
            </a:xfrm>
            <a:custGeom>
              <a:avLst/>
              <a:gdLst/>
              <a:ahLst/>
              <a:cxnLst/>
              <a:rect l="l" t="t" r="r" b="b"/>
              <a:pathLst>
                <a:path w="1626030" h="739136">
                  <a:moveTo>
                    <a:pt x="0" y="0"/>
                  </a:moveTo>
                  <a:lnTo>
                    <a:pt x="1626030" y="0"/>
                  </a:lnTo>
                  <a:lnTo>
                    <a:pt x="1626030" y="739136"/>
                  </a:lnTo>
                  <a:lnTo>
                    <a:pt x="0" y="73913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="" xmlns:asvg="http://schemas.microsoft.com/office/drawing/2016/SVG/main" r:embed="rId5"/>
                  </a:ext>
                </a:extLst>
              </a:blip>
              <a:stretch>
                <a:fillRect l="-443501"/>
              </a:stretch>
            </a:blipFill>
          </p:spPr>
        </p:sp>
        <p:sp>
          <p:nvSpPr>
            <p:cNvPr id="44" name="Freeform 44"/>
            <p:cNvSpPr/>
            <p:nvPr/>
          </p:nvSpPr>
          <p:spPr>
            <a:xfrm rot="-2591211">
              <a:off x="32700" y="2711140"/>
              <a:ext cx="1626030" cy="739136"/>
            </a:xfrm>
            <a:custGeom>
              <a:avLst/>
              <a:gdLst/>
              <a:ahLst/>
              <a:cxnLst/>
              <a:rect l="l" t="t" r="r" b="b"/>
              <a:pathLst>
                <a:path w="1626030" h="739136">
                  <a:moveTo>
                    <a:pt x="0" y="0"/>
                  </a:moveTo>
                  <a:lnTo>
                    <a:pt x="1626030" y="0"/>
                  </a:lnTo>
                  <a:lnTo>
                    <a:pt x="1626030" y="739136"/>
                  </a:lnTo>
                  <a:lnTo>
                    <a:pt x="0" y="73913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="" xmlns:asvg="http://schemas.microsoft.com/office/drawing/2016/SVG/main" r:embed="rId5"/>
                  </a:ext>
                </a:extLst>
              </a:blip>
              <a:stretch>
                <a:fillRect l="-443501"/>
              </a:stretch>
            </a:blipFill>
          </p:spPr>
        </p:sp>
      </p:grpSp>
      <p:grpSp>
        <p:nvGrpSpPr>
          <p:cNvPr id="45" name="Group 45"/>
          <p:cNvGrpSpPr/>
          <p:nvPr/>
        </p:nvGrpSpPr>
        <p:grpSpPr>
          <a:xfrm>
            <a:off x="1509159" y="8272522"/>
            <a:ext cx="6754355" cy="1389808"/>
            <a:chOff x="0" y="0"/>
            <a:chExt cx="9005806" cy="1853078"/>
          </a:xfrm>
        </p:grpSpPr>
        <p:grpSp>
          <p:nvGrpSpPr>
            <p:cNvPr id="46" name="Group 46"/>
            <p:cNvGrpSpPr/>
            <p:nvPr/>
          </p:nvGrpSpPr>
          <p:grpSpPr>
            <a:xfrm>
              <a:off x="2395192" y="0"/>
              <a:ext cx="3732758" cy="1853078"/>
              <a:chOff x="0" y="0"/>
              <a:chExt cx="806160" cy="400207"/>
            </a:xfrm>
          </p:grpSpPr>
          <p:sp>
            <p:nvSpPr>
              <p:cNvPr id="47" name="Freeform 47"/>
              <p:cNvSpPr/>
              <p:nvPr/>
            </p:nvSpPr>
            <p:spPr>
              <a:xfrm>
                <a:off x="0" y="0"/>
                <a:ext cx="806160" cy="400207"/>
              </a:xfrm>
              <a:custGeom>
                <a:avLst/>
                <a:gdLst/>
                <a:ahLst/>
                <a:cxnLst/>
                <a:rect l="l" t="t" r="r" b="b"/>
                <a:pathLst>
                  <a:path w="806160" h="400207">
                    <a:moveTo>
                      <a:pt x="99554" y="0"/>
                    </a:moveTo>
                    <a:lnTo>
                      <a:pt x="706605" y="0"/>
                    </a:lnTo>
                    <a:cubicBezTo>
                      <a:pt x="733009" y="0"/>
                      <a:pt x="758331" y="10489"/>
                      <a:pt x="777001" y="29159"/>
                    </a:cubicBezTo>
                    <a:cubicBezTo>
                      <a:pt x="795671" y="47829"/>
                      <a:pt x="806160" y="73151"/>
                      <a:pt x="806160" y="99554"/>
                    </a:cubicBezTo>
                    <a:lnTo>
                      <a:pt x="806160" y="300653"/>
                    </a:lnTo>
                    <a:cubicBezTo>
                      <a:pt x="806160" y="355635"/>
                      <a:pt x="761588" y="400207"/>
                      <a:pt x="706605" y="400207"/>
                    </a:cubicBezTo>
                    <a:lnTo>
                      <a:pt x="99554" y="400207"/>
                    </a:lnTo>
                    <a:cubicBezTo>
                      <a:pt x="73151" y="400207"/>
                      <a:pt x="47829" y="389718"/>
                      <a:pt x="29159" y="371048"/>
                    </a:cubicBezTo>
                    <a:cubicBezTo>
                      <a:pt x="10489" y="352378"/>
                      <a:pt x="0" y="327056"/>
                      <a:pt x="0" y="300653"/>
                    </a:cubicBezTo>
                    <a:lnTo>
                      <a:pt x="0" y="99554"/>
                    </a:lnTo>
                    <a:cubicBezTo>
                      <a:pt x="0" y="44572"/>
                      <a:pt x="44572" y="0"/>
                      <a:pt x="99554" y="0"/>
                    </a:cubicBezTo>
                    <a:close/>
                  </a:path>
                </a:pathLst>
              </a:custGeom>
              <a:solidFill>
                <a:srgbClr val="E6BFE1"/>
              </a:solidFill>
            </p:spPr>
          </p:sp>
          <p:sp>
            <p:nvSpPr>
              <p:cNvPr id="48" name="TextBox 48"/>
              <p:cNvSpPr txBox="1"/>
              <p:nvPr/>
            </p:nvSpPr>
            <p:spPr>
              <a:xfrm>
                <a:off x="0" y="28575"/>
                <a:ext cx="806160" cy="371632"/>
              </a:xfrm>
              <a:prstGeom prst="rect">
                <a:avLst/>
              </a:prstGeom>
            </p:spPr>
            <p:txBody>
              <a:bodyPr lIns="71438" tIns="71438" rIns="71438" bIns="71438" rtlCol="0" anchor="ctr"/>
              <a:lstStyle/>
              <a:p>
                <a:pPr algn="ctr">
                  <a:lnSpc>
                    <a:spcPts val="2598"/>
                  </a:lnSpc>
                </a:pPr>
                <a:endParaRPr/>
              </a:p>
            </p:txBody>
          </p:sp>
        </p:grpSp>
        <p:sp>
          <p:nvSpPr>
            <p:cNvPr id="49" name="TextBox 49"/>
            <p:cNvSpPr txBox="1"/>
            <p:nvPr/>
          </p:nvSpPr>
          <p:spPr>
            <a:xfrm>
              <a:off x="2549941" y="426641"/>
              <a:ext cx="3423259" cy="88772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4934"/>
                </a:lnSpc>
                <a:spcBef>
                  <a:spcPct val="0"/>
                </a:spcBef>
              </a:pPr>
              <a:r>
                <a:rPr lang="en-US" sz="4699" spc="197">
                  <a:solidFill>
                    <a:srgbClr val="000000"/>
                  </a:solidFill>
                  <a:latin typeface="Krabuler"/>
                </a:rPr>
                <a:t>карти</a:t>
              </a:r>
            </a:p>
          </p:txBody>
        </p:sp>
        <p:sp>
          <p:nvSpPr>
            <p:cNvPr id="50" name="Freeform 50"/>
            <p:cNvSpPr/>
            <p:nvPr/>
          </p:nvSpPr>
          <p:spPr>
            <a:xfrm rot="-10440916">
              <a:off x="7173585" y="666315"/>
              <a:ext cx="1794585" cy="815756"/>
            </a:xfrm>
            <a:custGeom>
              <a:avLst/>
              <a:gdLst/>
              <a:ahLst/>
              <a:cxnLst/>
              <a:rect l="l" t="t" r="r" b="b"/>
              <a:pathLst>
                <a:path w="1794585" h="815756">
                  <a:moveTo>
                    <a:pt x="0" y="0"/>
                  </a:moveTo>
                  <a:lnTo>
                    <a:pt x="1794585" y="0"/>
                  </a:lnTo>
                  <a:lnTo>
                    <a:pt x="1794585" y="815755"/>
                  </a:lnTo>
                  <a:lnTo>
                    <a:pt x="0" y="81575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="" xmlns:asvg="http://schemas.microsoft.com/office/drawing/2016/SVG/main" r:embed="rId5"/>
                  </a:ext>
                </a:extLst>
              </a:blip>
              <a:stretch>
                <a:fillRect l="-443501"/>
              </a:stretch>
            </a:blipFill>
          </p:spPr>
        </p:sp>
        <p:sp>
          <p:nvSpPr>
            <p:cNvPr id="51" name="Freeform 51"/>
            <p:cNvSpPr/>
            <p:nvPr/>
          </p:nvSpPr>
          <p:spPr>
            <a:xfrm rot="-10440916">
              <a:off x="43909" y="200414"/>
              <a:ext cx="2093695" cy="951721"/>
            </a:xfrm>
            <a:custGeom>
              <a:avLst/>
              <a:gdLst/>
              <a:ahLst/>
              <a:cxnLst/>
              <a:rect l="l" t="t" r="r" b="b"/>
              <a:pathLst>
                <a:path w="2093695" h="951721">
                  <a:moveTo>
                    <a:pt x="0" y="0"/>
                  </a:moveTo>
                  <a:lnTo>
                    <a:pt x="2093695" y="0"/>
                  </a:lnTo>
                  <a:lnTo>
                    <a:pt x="2093695" y="951720"/>
                  </a:lnTo>
                  <a:lnTo>
                    <a:pt x="0" y="95172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="" xmlns:asvg="http://schemas.microsoft.com/office/drawing/2016/SVG/main" r:embed="rId5"/>
                  </a:ext>
                </a:extLst>
              </a:blip>
              <a:stretch>
                <a:fillRect l="-443501"/>
              </a:stretch>
            </a:blipFill>
          </p:spPr>
        </p:sp>
      </p:grpSp>
      <p:grpSp>
        <p:nvGrpSpPr>
          <p:cNvPr id="52" name="Group 52"/>
          <p:cNvGrpSpPr/>
          <p:nvPr/>
        </p:nvGrpSpPr>
        <p:grpSpPr>
          <a:xfrm>
            <a:off x="10772865" y="7056377"/>
            <a:ext cx="5999522" cy="1623727"/>
            <a:chOff x="0" y="0"/>
            <a:chExt cx="7999363" cy="2164969"/>
          </a:xfrm>
        </p:grpSpPr>
        <p:grpSp>
          <p:nvGrpSpPr>
            <p:cNvPr id="53" name="Group 53"/>
            <p:cNvGrpSpPr/>
            <p:nvPr/>
          </p:nvGrpSpPr>
          <p:grpSpPr>
            <a:xfrm>
              <a:off x="1856273" y="522345"/>
              <a:ext cx="4198842" cy="1642623"/>
              <a:chOff x="0" y="0"/>
              <a:chExt cx="1023002" cy="400207"/>
            </a:xfrm>
          </p:grpSpPr>
          <p:sp>
            <p:nvSpPr>
              <p:cNvPr id="54" name="Freeform 54"/>
              <p:cNvSpPr/>
              <p:nvPr/>
            </p:nvSpPr>
            <p:spPr>
              <a:xfrm>
                <a:off x="0" y="0"/>
                <a:ext cx="1023002" cy="400207"/>
              </a:xfrm>
              <a:custGeom>
                <a:avLst/>
                <a:gdLst/>
                <a:ahLst/>
                <a:cxnLst/>
                <a:rect l="l" t="t" r="r" b="b"/>
                <a:pathLst>
                  <a:path w="1023002" h="400207">
                    <a:moveTo>
                      <a:pt x="78452" y="0"/>
                    </a:moveTo>
                    <a:lnTo>
                      <a:pt x="944550" y="0"/>
                    </a:lnTo>
                    <a:cubicBezTo>
                      <a:pt x="965356" y="0"/>
                      <a:pt x="985311" y="8265"/>
                      <a:pt x="1000024" y="22978"/>
                    </a:cubicBezTo>
                    <a:cubicBezTo>
                      <a:pt x="1014736" y="37691"/>
                      <a:pt x="1023002" y="57645"/>
                      <a:pt x="1023002" y="78452"/>
                    </a:cubicBezTo>
                    <a:lnTo>
                      <a:pt x="1023002" y="321755"/>
                    </a:lnTo>
                    <a:cubicBezTo>
                      <a:pt x="1023002" y="342562"/>
                      <a:pt x="1014736" y="362516"/>
                      <a:pt x="1000024" y="377229"/>
                    </a:cubicBezTo>
                    <a:cubicBezTo>
                      <a:pt x="985311" y="391942"/>
                      <a:pt x="965356" y="400207"/>
                      <a:pt x="944550" y="400207"/>
                    </a:cubicBezTo>
                    <a:lnTo>
                      <a:pt x="78452" y="400207"/>
                    </a:lnTo>
                    <a:cubicBezTo>
                      <a:pt x="57645" y="400207"/>
                      <a:pt x="37691" y="391942"/>
                      <a:pt x="22978" y="377229"/>
                    </a:cubicBezTo>
                    <a:cubicBezTo>
                      <a:pt x="8265" y="362516"/>
                      <a:pt x="0" y="342562"/>
                      <a:pt x="0" y="321755"/>
                    </a:cubicBezTo>
                    <a:lnTo>
                      <a:pt x="0" y="78452"/>
                    </a:lnTo>
                    <a:cubicBezTo>
                      <a:pt x="0" y="57645"/>
                      <a:pt x="8265" y="37691"/>
                      <a:pt x="22978" y="22978"/>
                    </a:cubicBezTo>
                    <a:cubicBezTo>
                      <a:pt x="37691" y="8265"/>
                      <a:pt x="57645" y="0"/>
                      <a:pt x="78452" y="0"/>
                    </a:cubicBezTo>
                    <a:close/>
                  </a:path>
                </a:pathLst>
              </a:custGeom>
              <a:solidFill>
                <a:srgbClr val="E6BFE1"/>
              </a:solidFill>
            </p:spPr>
          </p:sp>
          <p:sp>
            <p:nvSpPr>
              <p:cNvPr id="55" name="TextBox 55"/>
              <p:cNvSpPr txBox="1"/>
              <p:nvPr/>
            </p:nvSpPr>
            <p:spPr>
              <a:xfrm>
                <a:off x="0" y="28575"/>
                <a:ext cx="1023002" cy="371632"/>
              </a:xfrm>
              <a:prstGeom prst="rect">
                <a:avLst/>
              </a:prstGeom>
            </p:spPr>
            <p:txBody>
              <a:bodyPr lIns="71438" tIns="71438" rIns="71438" bIns="71438" rtlCol="0" anchor="ctr"/>
              <a:lstStyle/>
              <a:p>
                <a:pPr algn="ctr">
                  <a:lnSpc>
                    <a:spcPts val="2598"/>
                  </a:lnSpc>
                </a:pPr>
                <a:endParaRPr/>
              </a:p>
            </p:txBody>
          </p:sp>
        </p:grpSp>
        <p:sp>
          <p:nvSpPr>
            <p:cNvPr id="56" name="Freeform 56"/>
            <p:cNvSpPr/>
            <p:nvPr/>
          </p:nvSpPr>
          <p:spPr>
            <a:xfrm rot="304285">
              <a:off x="28847" y="982102"/>
              <a:ext cx="1590774" cy="723110"/>
            </a:xfrm>
            <a:custGeom>
              <a:avLst/>
              <a:gdLst/>
              <a:ahLst/>
              <a:cxnLst/>
              <a:rect l="l" t="t" r="r" b="b"/>
              <a:pathLst>
                <a:path w="1590774" h="723110">
                  <a:moveTo>
                    <a:pt x="0" y="0"/>
                  </a:moveTo>
                  <a:lnTo>
                    <a:pt x="1590774" y="0"/>
                  </a:lnTo>
                  <a:lnTo>
                    <a:pt x="1590774" y="723110"/>
                  </a:lnTo>
                  <a:lnTo>
                    <a:pt x="0" y="72311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="" xmlns:asvg="http://schemas.microsoft.com/office/drawing/2016/SVG/main" r:embed="rId5"/>
                  </a:ext>
                </a:extLst>
              </a:blip>
              <a:stretch>
                <a:fillRect l="-443501"/>
              </a:stretch>
            </a:blipFill>
          </p:spPr>
        </p:sp>
        <p:sp>
          <p:nvSpPr>
            <p:cNvPr id="57" name="TextBox 57"/>
            <p:cNvSpPr txBox="1"/>
            <p:nvPr/>
          </p:nvSpPr>
          <p:spPr>
            <a:xfrm>
              <a:off x="2267485" y="704108"/>
              <a:ext cx="3376418" cy="943382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5956"/>
                </a:lnSpc>
              </a:pPr>
              <a:r>
                <a:rPr lang="en-US" sz="4254">
                  <a:solidFill>
                    <a:srgbClr val="000000"/>
                  </a:solidFill>
                  <a:latin typeface="Krabuler"/>
                </a:rPr>
                <a:t>презентації</a:t>
              </a:r>
            </a:p>
          </p:txBody>
        </p:sp>
        <p:sp>
          <p:nvSpPr>
            <p:cNvPr id="58" name="Freeform 58"/>
            <p:cNvSpPr/>
            <p:nvPr/>
          </p:nvSpPr>
          <p:spPr>
            <a:xfrm rot="-1186477">
              <a:off x="6333171" y="247776"/>
              <a:ext cx="1590774" cy="723110"/>
            </a:xfrm>
            <a:custGeom>
              <a:avLst/>
              <a:gdLst/>
              <a:ahLst/>
              <a:cxnLst/>
              <a:rect l="l" t="t" r="r" b="b"/>
              <a:pathLst>
                <a:path w="1590774" h="723110">
                  <a:moveTo>
                    <a:pt x="0" y="0"/>
                  </a:moveTo>
                  <a:lnTo>
                    <a:pt x="1590774" y="0"/>
                  </a:lnTo>
                  <a:lnTo>
                    <a:pt x="1590774" y="723110"/>
                  </a:lnTo>
                  <a:lnTo>
                    <a:pt x="0" y="72311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="" xmlns:asvg="http://schemas.microsoft.com/office/drawing/2016/SVG/main" r:embed="rId5"/>
                  </a:ext>
                </a:extLst>
              </a:blip>
              <a:stretch>
                <a:fillRect l="-443501"/>
              </a:stretch>
            </a:blipFill>
          </p:spPr>
        </p:sp>
      </p:grpSp>
      <p:grpSp>
        <p:nvGrpSpPr>
          <p:cNvPr id="59" name="Group 59"/>
          <p:cNvGrpSpPr/>
          <p:nvPr/>
        </p:nvGrpSpPr>
        <p:grpSpPr>
          <a:xfrm rot="221776">
            <a:off x="10251512" y="8810053"/>
            <a:ext cx="5732352" cy="1451770"/>
            <a:chOff x="0" y="0"/>
            <a:chExt cx="7643136" cy="1935694"/>
          </a:xfrm>
        </p:grpSpPr>
        <p:sp>
          <p:nvSpPr>
            <p:cNvPr id="60" name="Freeform 60"/>
            <p:cNvSpPr/>
            <p:nvPr/>
          </p:nvSpPr>
          <p:spPr>
            <a:xfrm rot="-1186477">
              <a:off x="5987263" y="246241"/>
              <a:ext cx="1580922" cy="718632"/>
            </a:xfrm>
            <a:custGeom>
              <a:avLst/>
              <a:gdLst/>
              <a:ahLst/>
              <a:cxnLst/>
              <a:rect l="l" t="t" r="r" b="b"/>
              <a:pathLst>
                <a:path w="1580922" h="718632">
                  <a:moveTo>
                    <a:pt x="0" y="0"/>
                  </a:moveTo>
                  <a:lnTo>
                    <a:pt x="1580922" y="0"/>
                  </a:lnTo>
                  <a:lnTo>
                    <a:pt x="1580922" y="718632"/>
                  </a:lnTo>
                  <a:lnTo>
                    <a:pt x="0" y="71863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="" xmlns:asvg="http://schemas.microsoft.com/office/drawing/2016/SVG/main" r:embed="rId5"/>
                  </a:ext>
                </a:extLst>
              </a:blip>
              <a:stretch>
                <a:fillRect l="-443501"/>
              </a:stretch>
            </a:blipFill>
          </p:spPr>
        </p:sp>
        <p:grpSp>
          <p:nvGrpSpPr>
            <p:cNvPr id="61" name="Group 61"/>
            <p:cNvGrpSpPr/>
            <p:nvPr/>
          </p:nvGrpSpPr>
          <p:grpSpPr>
            <a:xfrm>
              <a:off x="2148139" y="303244"/>
              <a:ext cx="4172838" cy="1632450"/>
              <a:chOff x="0" y="0"/>
              <a:chExt cx="1023002" cy="400207"/>
            </a:xfrm>
          </p:grpSpPr>
          <p:sp>
            <p:nvSpPr>
              <p:cNvPr id="62" name="Freeform 62"/>
              <p:cNvSpPr/>
              <p:nvPr/>
            </p:nvSpPr>
            <p:spPr>
              <a:xfrm>
                <a:off x="0" y="0"/>
                <a:ext cx="1023002" cy="400207"/>
              </a:xfrm>
              <a:custGeom>
                <a:avLst/>
                <a:gdLst/>
                <a:ahLst/>
                <a:cxnLst/>
                <a:rect l="l" t="t" r="r" b="b"/>
                <a:pathLst>
                  <a:path w="1023002" h="400207">
                    <a:moveTo>
                      <a:pt x="78452" y="0"/>
                    </a:moveTo>
                    <a:lnTo>
                      <a:pt x="944550" y="0"/>
                    </a:lnTo>
                    <a:cubicBezTo>
                      <a:pt x="965356" y="0"/>
                      <a:pt x="985311" y="8265"/>
                      <a:pt x="1000024" y="22978"/>
                    </a:cubicBezTo>
                    <a:cubicBezTo>
                      <a:pt x="1014736" y="37691"/>
                      <a:pt x="1023002" y="57645"/>
                      <a:pt x="1023002" y="78452"/>
                    </a:cubicBezTo>
                    <a:lnTo>
                      <a:pt x="1023002" y="321755"/>
                    </a:lnTo>
                    <a:cubicBezTo>
                      <a:pt x="1023002" y="342562"/>
                      <a:pt x="1014736" y="362516"/>
                      <a:pt x="1000024" y="377229"/>
                    </a:cubicBezTo>
                    <a:cubicBezTo>
                      <a:pt x="985311" y="391942"/>
                      <a:pt x="965356" y="400207"/>
                      <a:pt x="944550" y="400207"/>
                    </a:cubicBezTo>
                    <a:lnTo>
                      <a:pt x="78452" y="400207"/>
                    </a:lnTo>
                    <a:cubicBezTo>
                      <a:pt x="57645" y="400207"/>
                      <a:pt x="37691" y="391942"/>
                      <a:pt x="22978" y="377229"/>
                    </a:cubicBezTo>
                    <a:cubicBezTo>
                      <a:pt x="8265" y="362516"/>
                      <a:pt x="0" y="342562"/>
                      <a:pt x="0" y="321755"/>
                    </a:cubicBezTo>
                    <a:lnTo>
                      <a:pt x="0" y="78452"/>
                    </a:lnTo>
                    <a:cubicBezTo>
                      <a:pt x="0" y="57645"/>
                      <a:pt x="8265" y="37691"/>
                      <a:pt x="22978" y="22978"/>
                    </a:cubicBezTo>
                    <a:cubicBezTo>
                      <a:pt x="37691" y="8265"/>
                      <a:pt x="57645" y="0"/>
                      <a:pt x="78452" y="0"/>
                    </a:cubicBezTo>
                    <a:close/>
                  </a:path>
                </a:pathLst>
              </a:custGeom>
              <a:solidFill>
                <a:srgbClr val="E6BFE1"/>
              </a:solidFill>
            </p:spPr>
          </p:sp>
          <p:sp>
            <p:nvSpPr>
              <p:cNvPr id="63" name="TextBox 63"/>
              <p:cNvSpPr txBox="1"/>
              <p:nvPr/>
            </p:nvSpPr>
            <p:spPr>
              <a:xfrm>
                <a:off x="0" y="28575"/>
                <a:ext cx="1023002" cy="371632"/>
              </a:xfrm>
              <a:prstGeom prst="rect">
                <a:avLst/>
              </a:prstGeom>
            </p:spPr>
            <p:txBody>
              <a:bodyPr lIns="71438" tIns="71438" rIns="71438" bIns="71438" rtlCol="0" anchor="ctr"/>
              <a:lstStyle/>
              <a:p>
                <a:pPr algn="ctr">
                  <a:lnSpc>
                    <a:spcPts val="2598"/>
                  </a:lnSpc>
                </a:pPr>
                <a:endParaRPr/>
              </a:p>
            </p:txBody>
          </p:sp>
        </p:grpSp>
        <p:sp>
          <p:nvSpPr>
            <p:cNvPr id="64" name="TextBox 64"/>
            <p:cNvSpPr txBox="1"/>
            <p:nvPr/>
          </p:nvSpPr>
          <p:spPr>
            <a:xfrm>
              <a:off x="2722220" y="519832"/>
              <a:ext cx="3024676" cy="93807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5919"/>
                </a:lnSpc>
              </a:pPr>
              <a:r>
                <a:rPr lang="en-US" sz="4228">
                  <a:solidFill>
                    <a:srgbClr val="000000"/>
                  </a:solidFill>
                  <a:latin typeface="Krabuler"/>
                </a:rPr>
                <a:t>ілюстрації</a:t>
              </a:r>
            </a:p>
          </p:txBody>
        </p:sp>
        <p:sp>
          <p:nvSpPr>
            <p:cNvPr id="65" name="Freeform 65"/>
            <p:cNvSpPr/>
            <p:nvPr/>
          </p:nvSpPr>
          <p:spPr>
            <a:xfrm rot="-78598">
              <a:off x="8008" y="760153"/>
              <a:ext cx="1580922" cy="718632"/>
            </a:xfrm>
            <a:custGeom>
              <a:avLst/>
              <a:gdLst/>
              <a:ahLst/>
              <a:cxnLst/>
              <a:rect l="l" t="t" r="r" b="b"/>
              <a:pathLst>
                <a:path w="1580922" h="718632">
                  <a:moveTo>
                    <a:pt x="0" y="0"/>
                  </a:moveTo>
                  <a:lnTo>
                    <a:pt x="1580921" y="0"/>
                  </a:lnTo>
                  <a:lnTo>
                    <a:pt x="1580921" y="718632"/>
                  </a:lnTo>
                  <a:lnTo>
                    <a:pt x="0" y="71863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="" xmlns:asvg="http://schemas.microsoft.com/office/drawing/2016/SVG/main" r:embed="rId5"/>
                  </a:ext>
                </a:extLst>
              </a:blip>
              <a:stretch>
                <a:fillRect l="-443501"/>
              </a:stretch>
            </a:blipFill>
          </p:spPr>
        </p:sp>
      </p:grpSp>
      <p:grpSp>
        <p:nvGrpSpPr>
          <p:cNvPr id="66" name="Group 66"/>
          <p:cNvGrpSpPr>
            <a:grpSpLocks noChangeAspect="1"/>
          </p:cNvGrpSpPr>
          <p:nvPr/>
        </p:nvGrpSpPr>
        <p:grpSpPr>
          <a:xfrm>
            <a:off x="-76258" y="7731535"/>
            <a:ext cx="1930795" cy="1930795"/>
            <a:chOff x="0" y="0"/>
            <a:chExt cx="6352032" cy="6352032"/>
          </a:xfrm>
        </p:grpSpPr>
        <p:sp>
          <p:nvSpPr>
            <p:cNvPr id="67" name="Freeform 67"/>
            <p:cNvSpPr/>
            <p:nvPr/>
          </p:nvSpPr>
          <p:spPr>
            <a:xfrm>
              <a:off x="294640" y="294640"/>
              <a:ext cx="5760720" cy="5760720"/>
            </a:xfrm>
            <a:custGeom>
              <a:avLst/>
              <a:gdLst/>
              <a:ahLst/>
              <a:cxnLst/>
              <a:rect l="l" t="t" r="r" b="b"/>
              <a:pathLst>
                <a:path w="5760720" h="5760720">
                  <a:moveTo>
                    <a:pt x="5760720" y="5760720"/>
                  </a:moveTo>
                  <a:lnTo>
                    <a:pt x="0" y="5760720"/>
                  </a:lnTo>
                  <a:lnTo>
                    <a:pt x="0" y="0"/>
                  </a:lnTo>
                  <a:lnTo>
                    <a:pt x="5760720" y="0"/>
                  </a:lnTo>
                  <a:lnTo>
                    <a:pt x="5760720" y="5760720"/>
                  </a:lnTo>
                  <a:close/>
                </a:path>
              </a:pathLst>
            </a:custGeom>
            <a:blipFill>
              <a:blip r:embed="rId6"/>
              <a:stretch>
                <a:fillRect l="-24857" r="-24857"/>
              </a:stretch>
            </a:blipFill>
          </p:spPr>
        </p:sp>
        <p:sp>
          <p:nvSpPr>
            <p:cNvPr id="68" name="Freeform 68"/>
            <p:cNvSpPr/>
            <p:nvPr/>
          </p:nvSpPr>
          <p:spPr>
            <a:xfrm>
              <a:off x="0" y="0"/>
              <a:ext cx="6352032" cy="6352032"/>
            </a:xfrm>
            <a:custGeom>
              <a:avLst/>
              <a:gdLst/>
              <a:ahLst/>
              <a:cxnLst/>
              <a:rect l="l" t="t" r="r" b="b"/>
              <a:pathLst>
                <a:path w="6352032" h="6352032">
                  <a:moveTo>
                    <a:pt x="6352032" y="6352032"/>
                  </a:moveTo>
                  <a:lnTo>
                    <a:pt x="0" y="6352032"/>
                  </a:lnTo>
                  <a:lnTo>
                    <a:pt x="0" y="0"/>
                  </a:lnTo>
                  <a:lnTo>
                    <a:pt x="6352032" y="0"/>
                  </a:lnTo>
                  <a:lnTo>
                    <a:pt x="6352032" y="6352032"/>
                  </a:lnTo>
                  <a:close/>
                </a:path>
              </a:pathLst>
            </a:custGeom>
            <a:blipFill>
              <a:blip r:embed="rId7"/>
              <a:stretch>
                <a:fillRect/>
              </a:stretch>
            </a:blipFill>
          </p:spPr>
        </p:sp>
      </p:grpSp>
      <p:grpSp>
        <p:nvGrpSpPr>
          <p:cNvPr id="69" name="Group 69"/>
          <p:cNvGrpSpPr>
            <a:grpSpLocks noChangeAspect="1"/>
          </p:cNvGrpSpPr>
          <p:nvPr/>
        </p:nvGrpSpPr>
        <p:grpSpPr>
          <a:xfrm>
            <a:off x="-278290" y="5265715"/>
            <a:ext cx="2192948" cy="2192948"/>
            <a:chOff x="0" y="0"/>
            <a:chExt cx="6352032" cy="6352032"/>
          </a:xfrm>
        </p:grpSpPr>
        <p:sp>
          <p:nvSpPr>
            <p:cNvPr id="70" name="Freeform 70"/>
            <p:cNvSpPr/>
            <p:nvPr/>
          </p:nvSpPr>
          <p:spPr>
            <a:xfrm>
              <a:off x="294640" y="294640"/>
              <a:ext cx="5760720" cy="5760720"/>
            </a:xfrm>
            <a:custGeom>
              <a:avLst/>
              <a:gdLst/>
              <a:ahLst/>
              <a:cxnLst/>
              <a:rect l="l" t="t" r="r" b="b"/>
              <a:pathLst>
                <a:path w="5760720" h="5760720">
                  <a:moveTo>
                    <a:pt x="5760720" y="5760720"/>
                  </a:moveTo>
                  <a:lnTo>
                    <a:pt x="0" y="5760720"/>
                  </a:lnTo>
                  <a:lnTo>
                    <a:pt x="0" y="0"/>
                  </a:lnTo>
                  <a:lnTo>
                    <a:pt x="5760720" y="0"/>
                  </a:lnTo>
                  <a:lnTo>
                    <a:pt x="5760720" y="5760720"/>
                  </a:lnTo>
                  <a:close/>
                </a:path>
              </a:pathLst>
            </a:custGeom>
            <a:blipFill>
              <a:blip r:embed="rId8"/>
              <a:stretch>
                <a:fillRect/>
              </a:stretch>
            </a:blipFill>
          </p:spPr>
        </p:sp>
        <p:sp>
          <p:nvSpPr>
            <p:cNvPr id="71" name="Freeform 71"/>
            <p:cNvSpPr/>
            <p:nvPr/>
          </p:nvSpPr>
          <p:spPr>
            <a:xfrm>
              <a:off x="0" y="0"/>
              <a:ext cx="6352032" cy="6352032"/>
            </a:xfrm>
            <a:custGeom>
              <a:avLst/>
              <a:gdLst/>
              <a:ahLst/>
              <a:cxnLst/>
              <a:rect l="l" t="t" r="r" b="b"/>
              <a:pathLst>
                <a:path w="6352032" h="6352032">
                  <a:moveTo>
                    <a:pt x="6352032" y="6352032"/>
                  </a:moveTo>
                  <a:lnTo>
                    <a:pt x="0" y="6352032"/>
                  </a:lnTo>
                  <a:lnTo>
                    <a:pt x="0" y="0"/>
                  </a:lnTo>
                  <a:lnTo>
                    <a:pt x="6352032" y="0"/>
                  </a:lnTo>
                  <a:lnTo>
                    <a:pt x="6352032" y="6352032"/>
                  </a:lnTo>
                  <a:close/>
                </a:path>
              </a:pathLst>
            </a:custGeom>
            <a:blipFill>
              <a:blip r:embed="rId7"/>
              <a:stretch>
                <a:fillRect/>
              </a:stretch>
            </a:blipFill>
          </p:spPr>
        </p:sp>
      </p:grpSp>
      <p:grpSp>
        <p:nvGrpSpPr>
          <p:cNvPr id="72" name="Group 72"/>
          <p:cNvGrpSpPr>
            <a:grpSpLocks noChangeAspect="1"/>
          </p:cNvGrpSpPr>
          <p:nvPr/>
        </p:nvGrpSpPr>
        <p:grpSpPr>
          <a:xfrm>
            <a:off x="889139" y="2821861"/>
            <a:ext cx="2321639" cy="2321639"/>
            <a:chOff x="0" y="0"/>
            <a:chExt cx="6352032" cy="6352032"/>
          </a:xfrm>
        </p:grpSpPr>
        <p:sp>
          <p:nvSpPr>
            <p:cNvPr id="73" name="Freeform 73"/>
            <p:cNvSpPr/>
            <p:nvPr/>
          </p:nvSpPr>
          <p:spPr>
            <a:xfrm>
              <a:off x="294640" y="294640"/>
              <a:ext cx="5760720" cy="5760720"/>
            </a:xfrm>
            <a:custGeom>
              <a:avLst/>
              <a:gdLst/>
              <a:ahLst/>
              <a:cxnLst/>
              <a:rect l="l" t="t" r="r" b="b"/>
              <a:pathLst>
                <a:path w="5760720" h="5760720">
                  <a:moveTo>
                    <a:pt x="5760720" y="5760720"/>
                  </a:moveTo>
                  <a:lnTo>
                    <a:pt x="0" y="5760720"/>
                  </a:lnTo>
                  <a:lnTo>
                    <a:pt x="0" y="0"/>
                  </a:lnTo>
                  <a:lnTo>
                    <a:pt x="5760720" y="0"/>
                  </a:lnTo>
                  <a:lnTo>
                    <a:pt x="5760720" y="5760720"/>
                  </a:lnTo>
                  <a:close/>
                </a:path>
              </a:pathLst>
            </a:custGeom>
            <a:blipFill>
              <a:blip r:embed="rId9"/>
              <a:stretch>
                <a:fillRect l="-32593" r="-32593"/>
              </a:stretch>
            </a:blipFill>
          </p:spPr>
        </p:sp>
        <p:sp>
          <p:nvSpPr>
            <p:cNvPr id="74" name="Freeform 74"/>
            <p:cNvSpPr/>
            <p:nvPr/>
          </p:nvSpPr>
          <p:spPr>
            <a:xfrm>
              <a:off x="0" y="0"/>
              <a:ext cx="6352032" cy="6352032"/>
            </a:xfrm>
            <a:custGeom>
              <a:avLst/>
              <a:gdLst/>
              <a:ahLst/>
              <a:cxnLst/>
              <a:rect l="l" t="t" r="r" b="b"/>
              <a:pathLst>
                <a:path w="6352032" h="6352032">
                  <a:moveTo>
                    <a:pt x="6352032" y="6352032"/>
                  </a:moveTo>
                  <a:lnTo>
                    <a:pt x="0" y="6352032"/>
                  </a:lnTo>
                  <a:lnTo>
                    <a:pt x="0" y="0"/>
                  </a:lnTo>
                  <a:lnTo>
                    <a:pt x="6352032" y="0"/>
                  </a:lnTo>
                  <a:lnTo>
                    <a:pt x="6352032" y="6352032"/>
                  </a:lnTo>
                  <a:close/>
                </a:path>
              </a:pathLst>
            </a:custGeom>
            <a:blipFill>
              <a:blip r:embed="rId7"/>
              <a:stretch>
                <a:fillRect/>
              </a:stretch>
            </a:blipFill>
          </p:spPr>
        </p:sp>
      </p:grpSp>
      <p:grpSp>
        <p:nvGrpSpPr>
          <p:cNvPr id="75" name="Group 75"/>
          <p:cNvGrpSpPr>
            <a:grpSpLocks noChangeAspect="1"/>
          </p:cNvGrpSpPr>
          <p:nvPr/>
        </p:nvGrpSpPr>
        <p:grpSpPr>
          <a:xfrm>
            <a:off x="1509159" y="159878"/>
            <a:ext cx="2783887" cy="2783887"/>
            <a:chOff x="0" y="0"/>
            <a:chExt cx="8909050" cy="8909050"/>
          </a:xfrm>
        </p:grpSpPr>
        <p:sp>
          <p:nvSpPr>
            <p:cNvPr id="76" name="Freeform 76"/>
            <p:cNvSpPr/>
            <p:nvPr/>
          </p:nvSpPr>
          <p:spPr>
            <a:xfrm>
              <a:off x="-210012" y="2402"/>
              <a:ext cx="9329074" cy="8904246"/>
            </a:xfrm>
            <a:custGeom>
              <a:avLst/>
              <a:gdLst/>
              <a:ahLst/>
              <a:cxnLst/>
              <a:rect l="l" t="t" r="r" b="b"/>
              <a:pathLst>
                <a:path w="9329074" h="8904246">
                  <a:moveTo>
                    <a:pt x="4664537" y="7123"/>
                  </a:moveTo>
                  <a:cubicBezTo>
                    <a:pt x="3071756" y="0"/>
                    <a:pt x="1596908" y="845651"/>
                    <a:pt x="798454" y="2223865"/>
                  </a:cubicBezTo>
                  <a:cubicBezTo>
                    <a:pt x="0" y="3602079"/>
                    <a:pt x="0" y="5302167"/>
                    <a:pt x="798454" y="6680382"/>
                  </a:cubicBezTo>
                  <a:cubicBezTo>
                    <a:pt x="1596908" y="8058595"/>
                    <a:pt x="3071756" y="8904246"/>
                    <a:pt x="4664537" y="8897123"/>
                  </a:cubicBezTo>
                  <a:cubicBezTo>
                    <a:pt x="6257318" y="8904246"/>
                    <a:pt x="7732166" y="8058595"/>
                    <a:pt x="8530620" y="6680382"/>
                  </a:cubicBezTo>
                  <a:cubicBezTo>
                    <a:pt x="9329074" y="5302167"/>
                    <a:pt x="9329074" y="3602079"/>
                    <a:pt x="8530620" y="2223865"/>
                  </a:cubicBezTo>
                  <a:cubicBezTo>
                    <a:pt x="7732166" y="845651"/>
                    <a:pt x="6257318" y="0"/>
                    <a:pt x="4664537" y="7123"/>
                  </a:cubicBezTo>
                  <a:close/>
                </a:path>
              </a:pathLst>
            </a:custGeom>
            <a:solidFill>
              <a:srgbClr val="BE50AF"/>
            </a:solidFill>
          </p:spPr>
        </p:sp>
        <p:sp>
          <p:nvSpPr>
            <p:cNvPr id="77" name="Freeform 77"/>
            <p:cNvSpPr/>
            <p:nvPr/>
          </p:nvSpPr>
          <p:spPr>
            <a:xfrm>
              <a:off x="63863" y="263805"/>
              <a:ext cx="8781323" cy="8381440"/>
            </a:xfrm>
            <a:custGeom>
              <a:avLst/>
              <a:gdLst/>
              <a:ahLst/>
              <a:cxnLst/>
              <a:rect l="l" t="t" r="r" b="b"/>
              <a:pathLst>
                <a:path w="8781323" h="8381440">
                  <a:moveTo>
                    <a:pt x="4390662" y="6705"/>
                  </a:moveTo>
                  <a:cubicBezTo>
                    <a:pt x="2891400" y="0"/>
                    <a:pt x="1503147" y="795999"/>
                    <a:pt x="751573" y="2093292"/>
                  </a:cubicBezTo>
                  <a:cubicBezTo>
                    <a:pt x="0" y="3390586"/>
                    <a:pt x="0" y="4990854"/>
                    <a:pt x="751573" y="6288148"/>
                  </a:cubicBezTo>
                  <a:cubicBezTo>
                    <a:pt x="1503147" y="7585441"/>
                    <a:pt x="2891400" y="8381440"/>
                    <a:pt x="4390662" y="8374735"/>
                  </a:cubicBezTo>
                  <a:cubicBezTo>
                    <a:pt x="5889924" y="8381440"/>
                    <a:pt x="7278177" y="7585441"/>
                    <a:pt x="8029751" y="6288148"/>
                  </a:cubicBezTo>
                  <a:cubicBezTo>
                    <a:pt x="8781323" y="4990854"/>
                    <a:pt x="8781323" y="3390586"/>
                    <a:pt x="8029751" y="2093292"/>
                  </a:cubicBezTo>
                  <a:cubicBezTo>
                    <a:pt x="7278177" y="795999"/>
                    <a:pt x="5889924" y="0"/>
                    <a:pt x="4390662" y="6705"/>
                  </a:cubicBezTo>
                  <a:close/>
                </a:path>
              </a:pathLst>
            </a:custGeom>
            <a:blipFill>
              <a:blip r:embed="rId10"/>
              <a:stretch>
                <a:fillRect l="-38492" r="-38492"/>
              </a:stretch>
            </a:blipFill>
          </p:spPr>
        </p:sp>
        <p:sp>
          <p:nvSpPr>
            <p:cNvPr id="78" name="Freeform 78"/>
            <p:cNvSpPr/>
            <p:nvPr/>
          </p:nvSpPr>
          <p:spPr>
            <a:xfrm>
              <a:off x="0" y="0"/>
              <a:ext cx="8909050" cy="8909050"/>
            </a:xfrm>
            <a:custGeom>
              <a:avLst/>
              <a:gdLst/>
              <a:ahLst/>
              <a:cxnLst/>
              <a:rect l="l" t="t" r="r" b="b"/>
              <a:pathLst>
                <a:path w="8909050" h="8909050">
                  <a:moveTo>
                    <a:pt x="4454525" y="8909050"/>
                  </a:moveTo>
                  <a:cubicBezTo>
                    <a:pt x="3264662" y="8909050"/>
                    <a:pt x="2146046" y="8445500"/>
                    <a:pt x="1304544" y="7603744"/>
                  </a:cubicBezTo>
                  <a:cubicBezTo>
                    <a:pt x="895477" y="7194550"/>
                    <a:pt x="574294" y="6718173"/>
                    <a:pt x="350012" y="6187694"/>
                  </a:cubicBezTo>
                  <a:cubicBezTo>
                    <a:pt x="117729" y="5638673"/>
                    <a:pt x="0" y="5055489"/>
                    <a:pt x="0" y="4454525"/>
                  </a:cubicBezTo>
                  <a:cubicBezTo>
                    <a:pt x="0" y="3854704"/>
                    <a:pt x="117475" y="3272282"/>
                    <a:pt x="349377" y="2723642"/>
                  </a:cubicBezTo>
                  <a:cubicBezTo>
                    <a:pt x="573405" y="2193163"/>
                    <a:pt x="894207" y="1716786"/>
                    <a:pt x="1302766" y="1307338"/>
                  </a:cubicBezTo>
                  <a:cubicBezTo>
                    <a:pt x="2144141" y="464312"/>
                    <a:pt x="3263519" y="0"/>
                    <a:pt x="4454525" y="0"/>
                  </a:cubicBezTo>
                  <a:cubicBezTo>
                    <a:pt x="5055362" y="0"/>
                    <a:pt x="5638419" y="117729"/>
                    <a:pt x="6187440" y="350012"/>
                  </a:cubicBezTo>
                  <a:cubicBezTo>
                    <a:pt x="6717792" y="574294"/>
                    <a:pt x="7194296" y="895477"/>
                    <a:pt x="7603490" y="1304544"/>
                  </a:cubicBezTo>
                  <a:cubicBezTo>
                    <a:pt x="8445373" y="2146046"/>
                    <a:pt x="8909050" y="3264789"/>
                    <a:pt x="8909050" y="4454652"/>
                  </a:cubicBezTo>
                  <a:cubicBezTo>
                    <a:pt x="8909050" y="5644769"/>
                    <a:pt x="8445246" y="6763766"/>
                    <a:pt x="7602982" y="7605268"/>
                  </a:cubicBezTo>
                  <a:cubicBezTo>
                    <a:pt x="7193789" y="8014208"/>
                    <a:pt x="6717285" y="8335138"/>
                    <a:pt x="6186932" y="8559419"/>
                  </a:cubicBezTo>
                  <a:cubicBezTo>
                    <a:pt x="5637911" y="8791321"/>
                    <a:pt x="5055108" y="8909050"/>
                    <a:pt x="4454525" y="8909050"/>
                  </a:cubicBezTo>
                  <a:close/>
                  <a:moveTo>
                    <a:pt x="4454525" y="19050"/>
                  </a:moveTo>
                  <a:cubicBezTo>
                    <a:pt x="3268599" y="19050"/>
                    <a:pt x="2154047" y="481330"/>
                    <a:pt x="1316228" y="1320800"/>
                  </a:cubicBezTo>
                  <a:cubicBezTo>
                    <a:pt x="909447" y="1728343"/>
                    <a:pt x="590042" y="2202815"/>
                    <a:pt x="366903" y="2731008"/>
                  </a:cubicBezTo>
                  <a:cubicBezTo>
                    <a:pt x="136017" y="3277362"/>
                    <a:pt x="19050" y="3857244"/>
                    <a:pt x="19050" y="4454525"/>
                  </a:cubicBezTo>
                  <a:cubicBezTo>
                    <a:pt x="19050" y="5052949"/>
                    <a:pt x="136271" y="5633593"/>
                    <a:pt x="367538" y="6180328"/>
                  </a:cubicBezTo>
                  <a:cubicBezTo>
                    <a:pt x="590931" y="6708522"/>
                    <a:pt x="910717" y="7182866"/>
                    <a:pt x="1318006" y="7590282"/>
                  </a:cubicBezTo>
                  <a:cubicBezTo>
                    <a:pt x="2155825" y="8428355"/>
                    <a:pt x="3269742" y="8890000"/>
                    <a:pt x="4454525" y="8890000"/>
                  </a:cubicBezTo>
                  <a:cubicBezTo>
                    <a:pt x="5052568" y="8890000"/>
                    <a:pt x="5632958" y="8772779"/>
                    <a:pt x="6179439" y="8541766"/>
                  </a:cubicBezTo>
                  <a:cubicBezTo>
                    <a:pt x="6707632" y="8318500"/>
                    <a:pt x="7181977" y="7998841"/>
                    <a:pt x="7589520" y="7591679"/>
                  </a:cubicBezTo>
                  <a:cubicBezTo>
                    <a:pt x="8428101" y="6753733"/>
                    <a:pt x="8890000" y="5639562"/>
                    <a:pt x="8890000" y="4454525"/>
                  </a:cubicBezTo>
                  <a:cubicBezTo>
                    <a:pt x="8890000" y="3269742"/>
                    <a:pt x="8428355" y="2155825"/>
                    <a:pt x="7590028" y="1317879"/>
                  </a:cubicBezTo>
                  <a:cubicBezTo>
                    <a:pt x="7182612" y="910590"/>
                    <a:pt x="6708140" y="590931"/>
                    <a:pt x="6180074" y="367538"/>
                  </a:cubicBezTo>
                  <a:cubicBezTo>
                    <a:pt x="5633339" y="136271"/>
                    <a:pt x="5052822" y="19050"/>
                    <a:pt x="4454525" y="19050"/>
                  </a:cubicBezTo>
                  <a:close/>
                  <a:moveTo>
                    <a:pt x="4454525" y="8648065"/>
                  </a:moveTo>
                  <a:cubicBezTo>
                    <a:pt x="3334385" y="8648065"/>
                    <a:pt x="2281301" y="8211693"/>
                    <a:pt x="1489075" y="7419213"/>
                  </a:cubicBezTo>
                  <a:cubicBezTo>
                    <a:pt x="697103" y="6626987"/>
                    <a:pt x="260985" y="5574157"/>
                    <a:pt x="260985" y="4454525"/>
                  </a:cubicBezTo>
                  <a:cubicBezTo>
                    <a:pt x="260985" y="3889756"/>
                    <a:pt x="371602" y="3341497"/>
                    <a:pt x="589788" y="2824988"/>
                  </a:cubicBezTo>
                  <a:cubicBezTo>
                    <a:pt x="800735" y="2325624"/>
                    <a:pt x="1102741" y="1877060"/>
                    <a:pt x="1487297" y="1491742"/>
                  </a:cubicBezTo>
                  <a:cubicBezTo>
                    <a:pt x="2279396" y="698119"/>
                    <a:pt x="3333242" y="260985"/>
                    <a:pt x="4454398" y="260985"/>
                  </a:cubicBezTo>
                  <a:cubicBezTo>
                    <a:pt x="5573776" y="260985"/>
                    <a:pt x="6626606" y="697103"/>
                    <a:pt x="7418832" y="1488948"/>
                  </a:cubicBezTo>
                  <a:cubicBezTo>
                    <a:pt x="8211438" y="2281174"/>
                    <a:pt x="8647937" y="3334385"/>
                    <a:pt x="8647937" y="4454398"/>
                  </a:cubicBezTo>
                  <a:cubicBezTo>
                    <a:pt x="8647937" y="5574792"/>
                    <a:pt x="8211311" y="6628130"/>
                    <a:pt x="7418450" y="7420356"/>
                  </a:cubicBezTo>
                  <a:cubicBezTo>
                    <a:pt x="6626225" y="8212074"/>
                    <a:pt x="5573522" y="8648065"/>
                    <a:pt x="4454525" y="8648065"/>
                  </a:cubicBezTo>
                  <a:close/>
                  <a:moveTo>
                    <a:pt x="4454525" y="280035"/>
                  </a:moveTo>
                  <a:cubicBezTo>
                    <a:pt x="3338449" y="280035"/>
                    <a:pt x="2289429" y="715137"/>
                    <a:pt x="1500886" y="1505204"/>
                  </a:cubicBezTo>
                  <a:cubicBezTo>
                    <a:pt x="713613" y="2294001"/>
                    <a:pt x="280035" y="3341370"/>
                    <a:pt x="280035" y="4454525"/>
                  </a:cubicBezTo>
                  <a:cubicBezTo>
                    <a:pt x="280035" y="5569077"/>
                    <a:pt x="714248" y="6617081"/>
                    <a:pt x="1502537" y="7405751"/>
                  </a:cubicBezTo>
                  <a:cubicBezTo>
                    <a:pt x="2291080" y="8194548"/>
                    <a:pt x="3339465" y="8629015"/>
                    <a:pt x="4454525" y="8629015"/>
                  </a:cubicBezTo>
                  <a:cubicBezTo>
                    <a:pt x="5568442" y="8629015"/>
                    <a:pt x="6616319" y="8195056"/>
                    <a:pt x="7405116" y="7407021"/>
                  </a:cubicBezTo>
                  <a:cubicBezTo>
                    <a:pt x="8194422" y="6618477"/>
                    <a:pt x="8629015" y="5569839"/>
                    <a:pt x="8629015" y="4454525"/>
                  </a:cubicBezTo>
                  <a:cubicBezTo>
                    <a:pt x="8629015" y="3339465"/>
                    <a:pt x="8194548" y="2291080"/>
                    <a:pt x="7405497" y="1502537"/>
                  </a:cubicBezTo>
                  <a:cubicBezTo>
                    <a:pt x="6616827" y="714121"/>
                    <a:pt x="5568823" y="280035"/>
                    <a:pt x="4454525" y="280035"/>
                  </a:cubicBezTo>
                  <a:close/>
                </a:path>
              </a:pathLst>
            </a:custGeom>
            <a:solidFill>
              <a:srgbClr val="E6BFE1"/>
            </a:solidFill>
          </p:spPr>
        </p:sp>
      </p:grpSp>
      <p:grpSp>
        <p:nvGrpSpPr>
          <p:cNvPr id="79" name="Group 79"/>
          <p:cNvGrpSpPr>
            <a:grpSpLocks noChangeAspect="1"/>
          </p:cNvGrpSpPr>
          <p:nvPr/>
        </p:nvGrpSpPr>
        <p:grpSpPr>
          <a:xfrm>
            <a:off x="15355389" y="1957432"/>
            <a:ext cx="3338093" cy="3338093"/>
            <a:chOff x="0" y="0"/>
            <a:chExt cx="8909050" cy="8909050"/>
          </a:xfrm>
        </p:grpSpPr>
        <p:sp>
          <p:nvSpPr>
            <p:cNvPr id="80" name="Freeform 80"/>
            <p:cNvSpPr/>
            <p:nvPr/>
          </p:nvSpPr>
          <p:spPr>
            <a:xfrm>
              <a:off x="-210012" y="2402"/>
              <a:ext cx="9329074" cy="8904246"/>
            </a:xfrm>
            <a:custGeom>
              <a:avLst/>
              <a:gdLst/>
              <a:ahLst/>
              <a:cxnLst/>
              <a:rect l="l" t="t" r="r" b="b"/>
              <a:pathLst>
                <a:path w="9329074" h="8904246">
                  <a:moveTo>
                    <a:pt x="4664537" y="7123"/>
                  </a:moveTo>
                  <a:cubicBezTo>
                    <a:pt x="3071756" y="0"/>
                    <a:pt x="1596908" y="845651"/>
                    <a:pt x="798454" y="2223865"/>
                  </a:cubicBezTo>
                  <a:cubicBezTo>
                    <a:pt x="0" y="3602079"/>
                    <a:pt x="0" y="5302167"/>
                    <a:pt x="798454" y="6680382"/>
                  </a:cubicBezTo>
                  <a:cubicBezTo>
                    <a:pt x="1596908" y="8058595"/>
                    <a:pt x="3071756" y="8904246"/>
                    <a:pt x="4664537" y="8897123"/>
                  </a:cubicBezTo>
                  <a:cubicBezTo>
                    <a:pt x="6257318" y="8904246"/>
                    <a:pt x="7732166" y="8058595"/>
                    <a:pt x="8530620" y="6680382"/>
                  </a:cubicBezTo>
                  <a:cubicBezTo>
                    <a:pt x="9329074" y="5302167"/>
                    <a:pt x="9329074" y="3602079"/>
                    <a:pt x="8530620" y="2223865"/>
                  </a:cubicBezTo>
                  <a:cubicBezTo>
                    <a:pt x="7732166" y="845651"/>
                    <a:pt x="6257318" y="0"/>
                    <a:pt x="4664537" y="7123"/>
                  </a:cubicBezTo>
                  <a:close/>
                </a:path>
              </a:pathLst>
            </a:custGeom>
            <a:solidFill>
              <a:srgbClr val="F7D0A0"/>
            </a:solidFill>
          </p:spPr>
        </p:sp>
        <p:sp>
          <p:nvSpPr>
            <p:cNvPr id="81" name="Freeform 81"/>
            <p:cNvSpPr/>
            <p:nvPr/>
          </p:nvSpPr>
          <p:spPr>
            <a:xfrm>
              <a:off x="63863" y="263805"/>
              <a:ext cx="8781323" cy="8381440"/>
            </a:xfrm>
            <a:custGeom>
              <a:avLst/>
              <a:gdLst/>
              <a:ahLst/>
              <a:cxnLst/>
              <a:rect l="l" t="t" r="r" b="b"/>
              <a:pathLst>
                <a:path w="8781323" h="8381440">
                  <a:moveTo>
                    <a:pt x="4390662" y="6705"/>
                  </a:moveTo>
                  <a:cubicBezTo>
                    <a:pt x="2891400" y="0"/>
                    <a:pt x="1503147" y="795999"/>
                    <a:pt x="751573" y="2093292"/>
                  </a:cubicBezTo>
                  <a:cubicBezTo>
                    <a:pt x="0" y="3390586"/>
                    <a:pt x="0" y="4990854"/>
                    <a:pt x="751573" y="6288148"/>
                  </a:cubicBezTo>
                  <a:cubicBezTo>
                    <a:pt x="1503147" y="7585441"/>
                    <a:pt x="2891400" y="8381440"/>
                    <a:pt x="4390662" y="8374735"/>
                  </a:cubicBezTo>
                  <a:cubicBezTo>
                    <a:pt x="5889924" y="8381440"/>
                    <a:pt x="7278177" y="7585441"/>
                    <a:pt x="8029751" y="6288148"/>
                  </a:cubicBezTo>
                  <a:cubicBezTo>
                    <a:pt x="8781323" y="4990854"/>
                    <a:pt x="8781323" y="3390586"/>
                    <a:pt x="8029751" y="2093292"/>
                  </a:cubicBezTo>
                  <a:cubicBezTo>
                    <a:pt x="7278177" y="795999"/>
                    <a:pt x="5889924" y="0"/>
                    <a:pt x="4390662" y="6705"/>
                  </a:cubicBezTo>
                  <a:close/>
                </a:path>
              </a:pathLst>
            </a:custGeom>
            <a:blipFill>
              <a:blip r:embed="rId11"/>
              <a:stretch>
                <a:fillRect l="-24386" r="-24386"/>
              </a:stretch>
            </a:blipFill>
          </p:spPr>
        </p:sp>
        <p:sp>
          <p:nvSpPr>
            <p:cNvPr id="82" name="Freeform 82"/>
            <p:cNvSpPr/>
            <p:nvPr/>
          </p:nvSpPr>
          <p:spPr>
            <a:xfrm>
              <a:off x="0" y="0"/>
              <a:ext cx="8909050" cy="8909050"/>
            </a:xfrm>
            <a:custGeom>
              <a:avLst/>
              <a:gdLst/>
              <a:ahLst/>
              <a:cxnLst/>
              <a:rect l="l" t="t" r="r" b="b"/>
              <a:pathLst>
                <a:path w="8909050" h="8909050">
                  <a:moveTo>
                    <a:pt x="4454525" y="8909050"/>
                  </a:moveTo>
                  <a:cubicBezTo>
                    <a:pt x="3264662" y="8909050"/>
                    <a:pt x="2146046" y="8445500"/>
                    <a:pt x="1304544" y="7603744"/>
                  </a:cubicBezTo>
                  <a:cubicBezTo>
                    <a:pt x="895477" y="7194550"/>
                    <a:pt x="574294" y="6718173"/>
                    <a:pt x="350012" y="6187694"/>
                  </a:cubicBezTo>
                  <a:cubicBezTo>
                    <a:pt x="117729" y="5638673"/>
                    <a:pt x="0" y="5055489"/>
                    <a:pt x="0" y="4454525"/>
                  </a:cubicBezTo>
                  <a:cubicBezTo>
                    <a:pt x="0" y="3854704"/>
                    <a:pt x="117475" y="3272282"/>
                    <a:pt x="349377" y="2723642"/>
                  </a:cubicBezTo>
                  <a:cubicBezTo>
                    <a:pt x="573405" y="2193163"/>
                    <a:pt x="894207" y="1716786"/>
                    <a:pt x="1302766" y="1307338"/>
                  </a:cubicBezTo>
                  <a:cubicBezTo>
                    <a:pt x="2144141" y="464312"/>
                    <a:pt x="3263519" y="0"/>
                    <a:pt x="4454525" y="0"/>
                  </a:cubicBezTo>
                  <a:cubicBezTo>
                    <a:pt x="5055362" y="0"/>
                    <a:pt x="5638419" y="117729"/>
                    <a:pt x="6187440" y="350012"/>
                  </a:cubicBezTo>
                  <a:cubicBezTo>
                    <a:pt x="6717792" y="574294"/>
                    <a:pt x="7194296" y="895477"/>
                    <a:pt x="7603490" y="1304544"/>
                  </a:cubicBezTo>
                  <a:cubicBezTo>
                    <a:pt x="8445373" y="2146046"/>
                    <a:pt x="8909050" y="3264789"/>
                    <a:pt x="8909050" y="4454652"/>
                  </a:cubicBezTo>
                  <a:cubicBezTo>
                    <a:pt x="8909050" y="5644769"/>
                    <a:pt x="8445246" y="6763766"/>
                    <a:pt x="7602982" y="7605268"/>
                  </a:cubicBezTo>
                  <a:cubicBezTo>
                    <a:pt x="7193789" y="8014208"/>
                    <a:pt x="6717285" y="8335138"/>
                    <a:pt x="6186932" y="8559419"/>
                  </a:cubicBezTo>
                  <a:cubicBezTo>
                    <a:pt x="5637911" y="8791321"/>
                    <a:pt x="5055108" y="8909050"/>
                    <a:pt x="4454525" y="8909050"/>
                  </a:cubicBezTo>
                  <a:close/>
                  <a:moveTo>
                    <a:pt x="4454525" y="19050"/>
                  </a:moveTo>
                  <a:cubicBezTo>
                    <a:pt x="3268599" y="19050"/>
                    <a:pt x="2154047" y="481330"/>
                    <a:pt x="1316228" y="1320800"/>
                  </a:cubicBezTo>
                  <a:cubicBezTo>
                    <a:pt x="909447" y="1728343"/>
                    <a:pt x="590042" y="2202815"/>
                    <a:pt x="366903" y="2731008"/>
                  </a:cubicBezTo>
                  <a:cubicBezTo>
                    <a:pt x="136017" y="3277362"/>
                    <a:pt x="19050" y="3857244"/>
                    <a:pt x="19050" y="4454525"/>
                  </a:cubicBezTo>
                  <a:cubicBezTo>
                    <a:pt x="19050" y="5052949"/>
                    <a:pt x="136271" y="5633593"/>
                    <a:pt x="367538" y="6180328"/>
                  </a:cubicBezTo>
                  <a:cubicBezTo>
                    <a:pt x="590931" y="6708522"/>
                    <a:pt x="910717" y="7182866"/>
                    <a:pt x="1318006" y="7590282"/>
                  </a:cubicBezTo>
                  <a:cubicBezTo>
                    <a:pt x="2155825" y="8428355"/>
                    <a:pt x="3269742" y="8890000"/>
                    <a:pt x="4454525" y="8890000"/>
                  </a:cubicBezTo>
                  <a:cubicBezTo>
                    <a:pt x="5052568" y="8890000"/>
                    <a:pt x="5632958" y="8772779"/>
                    <a:pt x="6179439" y="8541766"/>
                  </a:cubicBezTo>
                  <a:cubicBezTo>
                    <a:pt x="6707632" y="8318500"/>
                    <a:pt x="7181977" y="7998841"/>
                    <a:pt x="7589520" y="7591679"/>
                  </a:cubicBezTo>
                  <a:cubicBezTo>
                    <a:pt x="8428101" y="6753733"/>
                    <a:pt x="8890000" y="5639562"/>
                    <a:pt x="8890000" y="4454525"/>
                  </a:cubicBezTo>
                  <a:cubicBezTo>
                    <a:pt x="8890000" y="3269742"/>
                    <a:pt x="8428355" y="2155825"/>
                    <a:pt x="7590028" y="1317879"/>
                  </a:cubicBezTo>
                  <a:cubicBezTo>
                    <a:pt x="7182612" y="910590"/>
                    <a:pt x="6708140" y="590931"/>
                    <a:pt x="6180074" y="367538"/>
                  </a:cubicBezTo>
                  <a:cubicBezTo>
                    <a:pt x="5633339" y="136271"/>
                    <a:pt x="5052822" y="19050"/>
                    <a:pt x="4454525" y="19050"/>
                  </a:cubicBezTo>
                  <a:close/>
                  <a:moveTo>
                    <a:pt x="4454525" y="8648065"/>
                  </a:moveTo>
                  <a:cubicBezTo>
                    <a:pt x="3334385" y="8648065"/>
                    <a:pt x="2281301" y="8211693"/>
                    <a:pt x="1489075" y="7419213"/>
                  </a:cubicBezTo>
                  <a:cubicBezTo>
                    <a:pt x="697103" y="6626987"/>
                    <a:pt x="260985" y="5574157"/>
                    <a:pt x="260985" y="4454525"/>
                  </a:cubicBezTo>
                  <a:cubicBezTo>
                    <a:pt x="260985" y="3889756"/>
                    <a:pt x="371602" y="3341497"/>
                    <a:pt x="589788" y="2824988"/>
                  </a:cubicBezTo>
                  <a:cubicBezTo>
                    <a:pt x="800735" y="2325624"/>
                    <a:pt x="1102741" y="1877060"/>
                    <a:pt x="1487297" y="1491742"/>
                  </a:cubicBezTo>
                  <a:cubicBezTo>
                    <a:pt x="2279396" y="698119"/>
                    <a:pt x="3333242" y="260985"/>
                    <a:pt x="4454398" y="260985"/>
                  </a:cubicBezTo>
                  <a:cubicBezTo>
                    <a:pt x="5573776" y="260985"/>
                    <a:pt x="6626606" y="697103"/>
                    <a:pt x="7418832" y="1488948"/>
                  </a:cubicBezTo>
                  <a:cubicBezTo>
                    <a:pt x="8211438" y="2281174"/>
                    <a:pt x="8647937" y="3334385"/>
                    <a:pt x="8647937" y="4454398"/>
                  </a:cubicBezTo>
                  <a:cubicBezTo>
                    <a:pt x="8647937" y="5574792"/>
                    <a:pt x="8211311" y="6628130"/>
                    <a:pt x="7418450" y="7420356"/>
                  </a:cubicBezTo>
                  <a:cubicBezTo>
                    <a:pt x="6626225" y="8212074"/>
                    <a:pt x="5573522" y="8648065"/>
                    <a:pt x="4454525" y="8648065"/>
                  </a:cubicBezTo>
                  <a:close/>
                  <a:moveTo>
                    <a:pt x="4454525" y="280035"/>
                  </a:moveTo>
                  <a:cubicBezTo>
                    <a:pt x="3338449" y="280035"/>
                    <a:pt x="2289429" y="715137"/>
                    <a:pt x="1500886" y="1505204"/>
                  </a:cubicBezTo>
                  <a:cubicBezTo>
                    <a:pt x="713613" y="2294001"/>
                    <a:pt x="280035" y="3341370"/>
                    <a:pt x="280035" y="4454525"/>
                  </a:cubicBezTo>
                  <a:cubicBezTo>
                    <a:pt x="280035" y="5569077"/>
                    <a:pt x="714248" y="6617081"/>
                    <a:pt x="1502537" y="7405751"/>
                  </a:cubicBezTo>
                  <a:cubicBezTo>
                    <a:pt x="2291080" y="8194548"/>
                    <a:pt x="3339465" y="8629015"/>
                    <a:pt x="4454525" y="8629015"/>
                  </a:cubicBezTo>
                  <a:cubicBezTo>
                    <a:pt x="5568442" y="8629015"/>
                    <a:pt x="6616319" y="8195056"/>
                    <a:pt x="7405116" y="7407021"/>
                  </a:cubicBezTo>
                  <a:cubicBezTo>
                    <a:pt x="8194422" y="6618477"/>
                    <a:pt x="8629015" y="5569839"/>
                    <a:pt x="8629015" y="4454525"/>
                  </a:cubicBezTo>
                  <a:cubicBezTo>
                    <a:pt x="8629015" y="3339465"/>
                    <a:pt x="8194548" y="2291080"/>
                    <a:pt x="7405497" y="1502537"/>
                  </a:cubicBezTo>
                  <a:cubicBezTo>
                    <a:pt x="6616827" y="714121"/>
                    <a:pt x="5568823" y="280035"/>
                    <a:pt x="4454525" y="280035"/>
                  </a:cubicBezTo>
                  <a:close/>
                </a:path>
              </a:pathLst>
            </a:custGeom>
            <a:solidFill>
              <a:srgbClr val="3D5A80"/>
            </a:solidFill>
          </p:spPr>
        </p:sp>
      </p:grpSp>
      <p:grpSp>
        <p:nvGrpSpPr>
          <p:cNvPr id="83" name="Group 83"/>
          <p:cNvGrpSpPr>
            <a:grpSpLocks noChangeAspect="1"/>
          </p:cNvGrpSpPr>
          <p:nvPr/>
        </p:nvGrpSpPr>
        <p:grpSpPr>
          <a:xfrm>
            <a:off x="14155656" y="0"/>
            <a:ext cx="3103644" cy="3103644"/>
            <a:chOff x="0" y="0"/>
            <a:chExt cx="8909050" cy="8909050"/>
          </a:xfrm>
        </p:grpSpPr>
        <p:sp>
          <p:nvSpPr>
            <p:cNvPr id="84" name="Freeform 84"/>
            <p:cNvSpPr/>
            <p:nvPr/>
          </p:nvSpPr>
          <p:spPr>
            <a:xfrm>
              <a:off x="-210012" y="2402"/>
              <a:ext cx="9329074" cy="8904246"/>
            </a:xfrm>
            <a:custGeom>
              <a:avLst/>
              <a:gdLst/>
              <a:ahLst/>
              <a:cxnLst/>
              <a:rect l="l" t="t" r="r" b="b"/>
              <a:pathLst>
                <a:path w="9329074" h="8904246">
                  <a:moveTo>
                    <a:pt x="4664537" y="7123"/>
                  </a:moveTo>
                  <a:cubicBezTo>
                    <a:pt x="3071756" y="0"/>
                    <a:pt x="1596908" y="845651"/>
                    <a:pt x="798454" y="2223865"/>
                  </a:cubicBezTo>
                  <a:cubicBezTo>
                    <a:pt x="0" y="3602079"/>
                    <a:pt x="0" y="5302167"/>
                    <a:pt x="798454" y="6680382"/>
                  </a:cubicBezTo>
                  <a:cubicBezTo>
                    <a:pt x="1596908" y="8058595"/>
                    <a:pt x="3071756" y="8904246"/>
                    <a:pt x="4664537" y="8897123"/>
                  </a:cubicBezTo>
                  <a:cubicBezTo>
                    <a:pt x="6257318" y="8904246"/>
                    <a:pt x="7732166" y="8058595"/>
                    <a:pt x="8530620" y="6680382"/>
                  </a:cubicBezTo>
                  <a:cubicBezTo>
                    <a:pt x="9329074" y="5302167"/>
                    <a:pt x="9329074" y="3602079"/>
                    <a:pt x="8530620" y="2223865"/>
                  </a:cubicBezTo>
                  <a:cubicBezTo>
                    <a:pt x="7732166" y="845651"/>
                    <a:pt x="6257318" y="0"/>
                    <a:pt x="4664537" y="7123"/>
                  </a:cubicBezTo>
                  <a:close/>
                </a:path>
              </a:pathLst>
            </a:custGeom>
            <a:solidFill>
              <a:srgbClr val="F7D0A0"/>
            </a:solidFill>
          </p:spPr>
        </p:sp>
        <p:sp>
          <p:nvSpPr>
            <p:cNvPr id="85" name="Freeform 85"/>
            <p:cNvSpPr/>
            <p:nvPr/>
          </p:nvSpPr>
          <p:spPr>
            <a:xfrm>
              <a:off x="63863" y="263805"/>
              <a:ext cx="8781323" cy="8381440"/>
            </a:xfrm>
            <a:custGeom>
              <a:avLst/>
              <a:gdLst/>
              <a:ahLst/>
              <a:cxnLst/>
              <a:rect l="l" t="t" r="r" b="b"/>
              <a:pathLst>
                <a:path w="8781323" h="8381440">
                  <a:moveTo>
                    <a:pt x="4390662" y="6705"/>
                  </a:moveTo>
                  <a:cubicBezTo>
                    <a:pt x="2891400" y="0"/>
                    <a:pt x="1503147" y="795999"/>
                    <a:pt x="751573" y="2093292"/>
                  </a:cubicBezTo>
                  <a:cubicBezTo>
                    <a:pt x="0" y="3390586"/>
                    <a:pt x="0" y="4990854"/>
                    <a:pt x="751573" y="6288148"/>
                  </a:cubicBezTo>
                  <a:cubicBezTo>
                    <a:pt x="1503147" y="7585441"/>
                    <a:pt x="2891400" y="8381440"/>
                    <a:pt x="4390662" y="8374735"/>
                  </a:cubicBezTo>
                  <a:cubicBezTo>
                    <a:pt x="5889924" y="8381440"/>
                    <a:pt x="7278177" y="7585441"/>
                    <a:pt x="8029751" y="6288148"/>
                  </a:cubicBezTo>
                  <a:cubicBezTo>
                    <a:pt x="8781323" y="4990854"/>
                    <a:pt x="8781323" y="3390586"/>
                    <a:pt x="8029751" y="2093292"/>
                  </a:cubicBezTo>
                  <a:cubicBezTo>
                    <a:pt x="7278177" y="795999"/>
                    <a:pt x="5889924" y="0"/>
                    <a:pt x="4390662" y="6705"/>
                  </a:cubicBezTo>
                  <a:close/>
                </a:path>
              </a:pathLst>
            </a:custGeom>
            <a:blipFill>
              <a:blip r:embed="rId12"/>
              <a:stretch>
                <a:fillRect l="-18401" r="-18401"/>
              </a:stretch>
            </a:blipFill>
          </p:spPr>
        </p:sp>
        <p:sp>
          <p:nvSpPr>
            <p:cNvPr id="86" name="Freeform 86"/>
            <p:cNvSpPr/>
            <p:nvPr/>
          </p:nvSpPr>
          <p:spPr>
            <a:xfrm>
              <a:off x="0" y="0"/>
              <a:ext cx="8909050" cy="8909050"/>
            </a:xfrm>
            <a:custGeom>
              <a:avLst/>
              <a:gdLst/>
              <a:ahLst/>
              <a:cxnLst/>
              <a:rect l="l" t="t" r="r" b="b"/>
              <a:pathLst>
                <a:path w="8909050" h="8909050">
                  <a:moveTo>
                    <a:pt x="4454525" y="8909050"/>
                  </a:moveTo>
                  <a:cubicBezTo>
                    <a:pt x="3264662" y="8909050"/>
                    <a:pt x="2146046" y="8445500"/>
                    <a:pt x="1304544" y="7603744"/>
                  </a:cubicBezTo>
                  <a:cubicBezTo>
                    <a:pt x="895477" y="7194550"/>
                    <a:pt x="574294" y="6718173"/>
                    <a:pt x="350012" y="6187694"/>
                  </a:cubicBezTo>
                  <a:cubicBezTo>
                    <a:pt x="117729" y="5638673"/>
                    <a:pt x="0" y="5055489"/>
                    <a:pt x="0" y="4454525"/>
                  </a:cubicBezTo>
                  <a:cubicBezTo>
                    <a:pt x="0" y="3854704"/>
                    <a:pt x="117475" y="3272282"/>
                    <a:pt x="349377" y="2723642"/>
                  </a:cubicBezTo>
                  <a:cubicBezTo>
                    <a:pt x="573405" y="2193163"/>
                    <a:pt x="894207" y="1716786"/>
                    <a:pt x="1302766" y="1307338"/>
                  </a:cubicBezTo>
                  <a:cubicBezTo>
                    <a:pt x="2144141" y="464312"/>
                    <a:pt x="3263519" y="0"/>
                    <a:pt x="4454525" y="0"/>
                  </a:cubicBezTo>
                  <a:cubicBezTo>
                    <a:pt x="5055362" y="0"/>
                    <a:pt x="5638419" y="117729"/>
                    <a:pt x="6187440" y="350012"/>
                  </a:cubicBezTo>
                  <a:cubicBezTo>
                    <a:pt x="6717792" y="574294"/>
                    <a:pt x="7194296" y="895477"/>
                    <a:pt x="7603490" y="1304544"/>
                  </a:cubicBezTo>
                  <a:cubicBezTo>
                    <a:pt x="8445373" y="2146046"/>
                    <a:pt x="8909050" y="3264789"/>
                    <a:pt x="8909050" y="4454652"/>
                  </a:cubicBezTo>
                  <a:cubicBezTo>
                    <a:pt x="8909050" y="5644769"/>
                    <a:pt x="8445246" y="6763766"/>
                    <a:pt x="7602982" y="7605268"/>
                  </a:cubicBezTo>
                  <a:cubicBezTo>
                    <a:pt x="7193789" y="8014208"/>
                    <a:pt x="6717285" y="8335138"/>
                    <a:pt x="6186932" y="8559419"/>
                  </a:cubicBezTo>
                  <a:cubicBezTo>
                    <a:pt x="5637911" y="8791321"/>
                    <a:pt x="5055108" y="8909050"/>
                    <a:pt x="4454525" y="8909050"/>
                  </a:cubicBezTo>
                  <a:close/>
                  <a:moveTo>
                    <a:pt x="4454525" y="19050"/>
                  </a:moveTo>
                  <a:cubicBezTo>
                    <a:pt x="3268599" y="19050"/>
                    <a:pt x="2154047" y="481330"/>
                    <a:pt x="1316228" y="1320800"/>
                  </a:cubicBezTo>
                  <a:cubicBezTo>
                    <a:pt x="909447" y="1728343"/>
                    <a:pt x="590042" y="2202815"/>
                    <a:pt x="366903" y="2731008"/>
                  </a:cubicBezTo>
                  <a:cubicBezTo>
                    <a:pt x="136017" y="3277362"/>
                    <a:pt x="19050" y="3857244"/>
                    <a:pt x="19050" y="4454525"/>
                  </a:cubicBezTo>
                  <a:cubicBezTo>
                    <a:pt x="19050" y="5052949"/>
                    <a:pt x="136271" y="5633593"/>
                    <a:pt x="367538" y="6180328"/>
                  </a:cubicBezTo>
                  <a:cubicBezTo>
                    <a:pt x="590931" y="6708522"/>
                    <a:pt x="910717" y="7182866"/>
                    <a:pt x="1318006" y="7590282"/>
                  </a:cubicBezTo>
                  <a:cubicBezTo>
                    <a:pt x="2155825" y="8428355"/>
                    <a:pt x="3269742" y="8890000"/>
                    <a:pt x="4454525" y="8890000"/>
                  </a:cubicBezTo>
                  <a:cubicBezTo>
                    <a:pt x="5052568" y="8890000"/>
                    <a:pt x="5632958" y="8772779"/>
                    <a:pt x="6179439" y="8541766"/>
                  </a:cubicBezTo>
                  <a:cubicBezTo>
                    <a:pt x="6707632" y="8318500"/>
                    <a:pt x="7181977" y="7998841"/>
                    <a:pt x="7589520" y="7591679"/>
                  </a:cubicBezTo>
                  <a:cubicBezTo>
                    <a:pt x="8428101" y="6753733"/>
                    <a:pt x="8890000" y="5639562"/>
                    <a:pt x="8890000" y="4454525"/>
                  </a:cubicBezTo>
                  <a:cubicBezTo>
                    <a:pt x="8890000" y="3269742"/>
                    <a:pt x="8428355" y="2155825"/>
                    <a:pt x="7590028" y="1317879"/>
                  </a:cubicBezTo>
                  <a:cubicBezTo>
                    <a:pt x="7182612" y="910590"/>
                    <a:pt x="6708140" y="590931"/>
                    <a:pt x="6180074" y="367538"/>
                  </a:cubicBezTo>
                  <a:cubicBezTo>
                    <a:pt x="5633339" y="136271"/>
                    <a:pt x="5052822" y="19050"/>
                    <a:pt x="4454525" y="19050"/>
                  </a:cubicBezTo>
                  <a:close/>
                  <a:moveTo>
                    <a:pt x="4454525" y="8648065"/>
                  </a:moveTo>
                  <a:cubicBezTo>
                    <a:pt x="3334385" y="8648065"/>
                    <a:pt x="2281301" y="8211693"/>
                    <a:pt x="1489075" y="7419213"/>
                  </a:cubicBezTo>
                  <a:cubicBezTo>
                    <a:pt x="697103" y="6626987"/>
                    <a:pt x="260985" y="5574157"/>
                    <a:pt x="260985" y="4454525"/>
                  </a:cubicBezTo>
                  <a:cubicBezTo>
                    <a:pt x="260985" y="3889756"/>
                    <a:pt x="371602" y="3341497"/>
                    <a:pt x="589788" y="2824988"/>
                  </a:cubicBezTo>
                  <a:cubicBezTo>
                    <a:pt x="800735" y="2325624"/>
                    <a:pt x="1102741" y="1877060"/>
                    <a:pt x="1487297" y="1491742"/>
                  </a:cubicBezTo>
                  <a:cubicBezTo>
                    <a:pt x="2279396" y="698119"/>
                    <a:pt x="3333242" y="260985"/>
                    <a:pt x="4454398" y="260985"/>
                  </a:cubicBezTo>
                  <a:cubicBezTo>
                    <a:pt x="5573776" y="260985"/>
                    <a:pt x="6626606" y="697103"/>
                    <a:pt x="7418832" y="1488948"/>
                  </a:cubicBezTo>
                  <a:cubicBezTo>
                    <a:pt x="8211438" y="2281174"/>
                    <a:pt x="8647937" y="3334385"/>
                    <a:pt x="8647937" y="4454398"/>
                  </a:cubicBezTo>
                  <a:cubicBezTo>
                    <a:pt x="8647937" y="5574792"/>
                    <a:pt x="8211311" y="6628130"/>
                    <a:pt x="7418450" y="7420356"/>
                  </a:cubicBezTo>
                  <a:cubicBezTo>
                    <a:pt x="6626225" y="8212074"/>
                    <a:pt x="5573522" y="8648065"/>
                    <a:pt x="4454525" y="8648065"/>
                  </a:cubicBezTo>
                  <a:close/>
                  <a:moveTo>
                    <a:pt x="4454525" y="280035"/>
                  </a:moveTo>
                  <a:cubicBezTo>
                    <a:pt x="3338449" y="280035"/>
                    <a:pt x="2289429" y="715137"/>
                    <a:pt x="1500886" y="1505204"/>
                  </a:cubicBezTo>
                  <a:cubicBezTo>
                    <a:pt x="713613" y="2294001"/>
                    <a:pt x="280035" y="3341370"/>
                    <a:pt x="280035" y="4454525"/>
                  </a:cubicBezTo>
                  <a:cubicBezTo>
                    <a:pt x="280035" y="5569077"/>
                    <a:pt x="714248" y="6617081"/>
                    <a:pt x="1502537" y="7405751"/>
                  </a:cubicBezTo>
                  <a:cubicBezTo>
                    <a:pt x="2291080" y="8194548"/>
                    <a:pt x="3339465" y="8629015"/>
                    <a:pt x="4454525" y="8629015"/>
                  </a:cubicBezTo>
                  <a:cubicBezTo>
                    <a:pt x="5568442" y="8629015"/>
                    <a:pt x="6616319" y="8195056"/>
                    <a:pt x="7405116" y="7407021"/>
                  </a:cubicBezTo>
                  <a:cubicBezTo>
                    <a:pt x="8194422" y="6618477"/>
                    <a:pt x="8629015" y="5569839"/>
                    <a:pt x="8629015" y="4454525"/>
                  </a:cubicBezTo>
                  <a:cubicBezTo>
                    <a:pt x="8629015" y="3339465"/>
                    <a:pt x="8194548" y="2291080"/>
                    <a:pt x="7405497" y="1502537"/>
                  </a:cubicBezTo>
                  <a:cubicBezTo>
                    <a:pt x="6616827" y="714121"/>
                    <a:pt x="5568823" y="280035"/>
                    <a:pt x="4454525" y="280035"/>
                  </a:cubicBezTo>
                  <a:close/>
                </a:path>
              </a:pathLst>
            </a:custGeom>
            <a:solidFill>
              <a:srgbClr val="CE8E72"/>
            </a:solidFill>
          </p:spPr>
        </p:sp>
      </p:grpSp>
      <p:grpSp>
        <p:nvGrpSpPr>
          <p:cNvPr id="87" name="Group 87"/>
          <p:cNvGrpSpPr>
            <a:grpSpLocks noChangeAspect="1"/>
          </p:cNvGrpSpPr>
          <p:nvPr/>
        </p:nvGrpSpPr>
        <p:grpSpPr>
          <a:xfrm>
            <a:off x="15355389" y="4626552"/>
            <a:ext cx="3096589" cy="3096589"/>
            <a:chOff x="0" y="0"/>
            <a:chExt cx="8909050" cy="8909050"/>
          </a:xfrm>
        </p:grpSpPr>
        <p:sp>
          <p:nvSpPr>
            <p:cNvPr id="88" name="Freeform 88"/>
            <p:cNvSpPr/>
            <p:nvPr/>
          </p:nvSpPr>
          <p:spPr>
            <a:xfrm>
              <a:off x="-210012" y="2402"/>
              <a:ext cx="9329074" cy="8904246"/>
            </a:xfrm>
            <a:custGeom>
              <a:avLst/>
              <a:gdLst/>
              <a:ahLst/>
              <a:cxnLst/>
              <a:rect l="l" t="t" r="r" b="b"/>
              <a:pathLst>
                <a:path w="9329074" h="8904246">
                  <a:moveTo>
                    <a:pt x="4664537" y="7123"/>
                  </a:moveTo>
                  <a:cubicBezTo>
                    <a:pt x="3071756" y="0"/>
                    <a:pt x="1596908" y="845651"/>
                    <a:pt x="798454" y="2223865"/>
                  </a:cubicBezTo>
                  <a:cubicBezTo>
                    <a:pt x="0" y="3602079"/>
                    <a:pt x="0" y="5302167"/>
                    <a:pt x="798454" y="6680382"/>
                  </a:cubicBezTo>
                  <a:cubicBezTo>
                    <a:pt x="1596908" y="8058595"/>
                    <a:pt x="3071756" y="8904246"/>
                    <a:pt x="4664537" y="8897123"/>
                  </a:cubicBezTo>
                  <a:cubicBezTo>
                    <a:pt x="6257318" y="8904246"/>
                    <a:pt x="7732166" y="8058595"/>
                    <a:pt x="8530620" y="6680382"/>
                  </a:cubicBezTo>
                  <a:cubicBezTo>
                    <a:pt x="9329074" y="5302167"/>
                    <a:pt x="9329074" y="3602079"/>
                    <a:pt x="8530620" y="2223865"/>
                  </a:cubicBezTo>
                  <a:cubicBezTo>
                    <a:pt x="7732166" y="845651"/>
                    <a:pt x="6257318" y="0"/>
                    <a:pt x="4664537" y="7123"/>
                  </a:cubicBezTo>
                  <a:close/>
                </a:path>
              </a:pathLst>
            </a:custGeom>
            <a:solidFill>
              <a:srgbClr val="F7D0A0"/>
            </a:solidFill>
          </p:spPr>
        </p:sp>
        <p:sp>
          <p:nvSpPr>
            <p:cNvPr id="89" name="Freeform 89"/>
            <p:cNvSpPr/>
            <p:nvPr/>
          </p:nvSpPr>
          <p:spPr>
            <a:xfrm>
              <a:off x="63863" y="263805"/>
              <a:ext cx="8781323" cy="8381440"/>
            </a:xfrm>
            <a:custGeom>
              <a:avLst/>
              <a:gdLst/>
              <a:ahLst/>
              <a:cxnLst/>
              <a:rect l="l" t="t" r="r" b="b"/>
              <a:pathLst>
                <a:path w="8781323" h="8381440">
                  <a:moveTo>
                    <a:pt x="4390662" y="6705"/>
                  </a:moveTo>
                  <a:cubicBezTo>
                    <a:pt x="2891400" y="0"/>
                    <a:pt x="1503147" y="795999"/>
                    <a:pt x="751573" y="2093292"/>
                  </a:cubicBezTo>
                  <a:cubicBezTo>
                    <a:pt x="0" y="3390586"/>
                    <a:pt x="0" y="4990854"/>
                    <a:pt x="751573" y="6288148"/>
                  </a:cubicBezTo>
                  <a:cubicBezTo>
                    <a:pt x="1503147" y="7585441"/>
                    <a:pt x="2891400" y="8381440"/>
                    <a:pt x="4390662" y="8374735"/>
                  </a:cubicBezTo>
                  <a:cubicBezTo>
                    <a:pt x="5889924" y="8381440"/>
                    <a:pt x="7278177" y="7585441"/>
                    <a:pt x="8029751" y="6288148"/>
                  </a:cubicBezTo>
                  <a:cubicBezTo>
                    <a:pt x="8781323" y="4990854"/>
                    <a:pt x="8781323" y="3390586"/>
                    <a:pt x="8029751" y="2093292"/>
                  </a:cubicBezTo>
                  <a:cubicBezTo>
                    <a:pt x="7278177" y="795999"/>
                    <a:pt x="5889924" y="0"/>
                    <a:pt x="4390662" y="6705"/>
                  </a:cubicBezTo>
                  <a:close/>
                </a:path>
              </a:pathLst>
            </a:custGeom>
            <a:blipFill>
              <a:blip r:embed="rId13"/>
              <a:stretch>
                <a:fillRect l="-336" r="-336"/>
              </a:stretch>
            </a:blipFill>
          </p:spPr>
        </p:sp>
        <p:sp>
          <p:nvSpPr>
            <p:cNvPr id="90" name="Freeform 90"/>
            <p:cNvSpPr/>
            <p:nvPr/>
          </p:nvSpPr>
          <p:spPr>
            <a:xfrm>
              <a:off x="0" y="0"/>
              <a:ext cx="8909050" cy="8909050"/>
            </a:xfrm>
            <a:custGeom>
              <a:avLst/>
              <a:gdLst/>
              <a:ahLst/>
              <a:cxnLst/>
              <a:rect l="l" t="t" r="r" b="b"/>
              <a:pathLst>
                <a:path w="8909050" h="8909050">
                  <a:moveTo>
                    <a:pt x="4454525" y="8909050"/>
                  </a:moveTo>
                  <a:cubicBezTo>
                    <a:pt x="3264662" y="8909050"/>
                    <a:pt x="2146046" y="8445500"/>
                    <a:pt x="1304544" y="7603744"/>
                  </a:cubicBezTo>
                  <a:cubicBezTo>
                    <a:pt x="895477" y="7194550"/>
                    <a:pt x="574294" y="6718173"/>
                    <a:pt x="350012" y="6187694"/>
                  </a:cubicBezTo>
                  <a:cubicBezTo>
                    <a:pt x="117729" y="5638673"/>
                    <a:pt x="0" y="5055489"/>
                    <a:pt x="0" y="4454525"/>
                  </a:cubicBezTo>
                  <a:cubicBezTo>
                    <a:pt x="0" y="3854704"/>
                    <a:pt x="117475" y="3272282"/>
                    <a:pt x="349377" y="2723642"/>
                  </a:cubicBezTo>
                  <a:cubicBezTo>
                    <a:pt x="573405" y="2193163"/>
                    <a:pt x="894207" y="1716786"/>
                    <a:pt x="1302766" y="1307338"/>
                  </a:cubicBezTo>
                  <a:cubicBezTo>
                    <a:pt x="2144141" y="464312"/>
                    <a:pt x="3263519" y="0"/>
                    <a:pt x="4454525" y="0"/>
                  </a:cubicBezTo>
                  <a:cubicBezTo>
                    <a:pt x="5055362" y="0"/>
                    <a:pt x="5638419" y="117729"/>
                    <a:pt x="6187440" y="350012"/>
                  </a:cubicBezTo>
                  <a:cubicBezTo>
                    <a:pt x="6717792" y="574294"/>
                    <a:pt x="7194296" y="895477"/>
                    <a:pt x="7603490" y="1304544"/>
                  </a:cubicBezTo>
                  <a:cubicBezTo>
                    <a:pt x="8445373" y="2146046"/>
                    <a:pt x="8909050" y="3264789"/>
                    <a:pt x="8909050" y="4454652"/>
                  </a:cubicBezTo>
                  <a:cubicBezTo>
                    <a:pt x="8909050" y="5644769"/>
                    <a:pt x="8445246" y="6763766"/>
                    <a:pt x="7602982" y="7605268"/>
                  </a:cubicBezTo>
                  <a:cubicBezTo>
                    <a:pt x="7193789" y="8014208"/>
                    <a:pt x="6717285" y="8335138"/>
                    <a:pt x="6186932" y="8559419"/>
                  </a:cubicBezTo>
                  <a:cubicBezTo>
                    <a:pt x="5637911" y="8791321"/>
                    <a:pt x="5055108" y="8909050"/>
                    <a:pt x="4454525" y="8909050"/>
                  </a:cubicBezTo>
                  <a:close/>
                  <a:moveTo>
                    <a:pt x="4454525" y="19050"/>
                  </a:moveTo>
                  <a:cubicBezTo>
                    <a:pt x="3268599" y="19050"/>
                    <a:pt x="2154047" y="481330"/>
                    <a:pt x="1316228" y="1320800"/>
                  </a:cubicBezTo>
                  <a:cubicBezTo>
                    <a:pt x="909447" y="1728343"/>
                    <a:pt x="590042" y="2202815"/>
                    <a:pt x="366903" y="2731008"/>
                  </a:cubicBezTo>
                  <a:cubicBezTo>
                    <a:pt x="136017" y="3277362"/>
                    <a:pt x="19050" y="3857244"/>
                    <a:pt x="19050" y="4454525"/>
                  </a:cubicBezTo>
                  <a:cubicBezTo>
                    <a:pt x="19050" y="5052949"/>
                    <a:pt x="136271" y="5633593"/>
                    <a:pt x="367538" y="6180328"/>
                  </a:cubicBezTo>
                  <a:cubicBezTo>
                    <a:pt x="590931" y="6708522"/>
                    <a:pt x="910717" y="7182866"/>
                    <a:pt x="1318006" y="7590282"/>
                  </a:cubicBezTo>
                  <a:cubicBezTo>
                    <a:pt x="2155825" y="8428355"/>
                    <a:pt x="3269742" y="8890000"/>
                    <a:pt x="4454525" y="8890000"/>
                  </a:cubicBezTo>
                  <a:cubicBezTo>
                    <a:pt x="5052568" y="8890000"/>
                    <a:pt x="5632958" y="8772779"/>
                    <a:pt x="6179439" y="8541766"/>
                  </a:cubicBezTo>
                  <a:cubicBezTo>
                    <a:pt x="6707632" y="8318500"/>
                    <a:pt x="7181977" y="7998841"/>
                    <a:pt x="7589520" y="7591679"/>
                  </a:cubicBezTo>
                  <a:cubicBezTo>
                    <a:pt x="8428101" y="6753733"/>
                    <a:pt x="8890000" y="5639562"/>
                    <a:pt x="8890000" y="4454525"/>
                  </a:cubicBezTo>
                  <a:cubicBezTo>
                    <a:pt x="8890000" y="3269742"/>
                    <a:pt x="8428355" y="2155825"/>
                    <a:pt x="7590028" y="1317879"/>
                  </a:cubicBezTo>
                  <a:cubicBezTo>
                    <a:pt x="7182612" y="910590"/>
                    <a:pt x="6708140" y="590931"/>
                    <a:pt x="6180074" y="367538"/>
                  </a:cubicBezTo>
                  <a:cubicBezTo>
                    <a:pt x="5633339" y="136271"/>
                    <a:pt x="5052822" y="19050"/>
                    <a:pt x="4454525" y="19050"/>
                  </a:cubicBezTo>
                  <a:close/>
                  <a:moveTo>
                    <a:pt x="4454525" y="8648065"/>
                  </a:moveTo>
                  <a:cubicBezTo>
                    <a:pt x="3334385" y="8648065"/>
                    <a:pt x="2281301" y="8211693"/>
                    <a:pt x="1489075" y="7419213"/>
                  </a:cubicBezTo>
                  <a:cubicBezTo>
                    <a:pt x="697103" y="6626987"/>
                    <a:pt x="260985" y="5574157"/>
                    <a:pt x="260985" y="4454525"/>
                  </a:cubicBezTo>
                  <a:cubicBezTo>
                    <a:pt x="260985" y="3889756"/>
                    <a:pt x="371602" y="3341497"/>
                    <a:pt x="589788" y="2824988"/>
                  </a:cubicBezTo>
                  <a:cubicBezTo>
                    <a:pt x="800735" y="2325624"/>
                    <a:pt x="1102741" y="1877060"/>
                    <a:pt x="1487297" y="1491742"/>
                  </a:cubicBezTo>
                  <a:cubicBezTo>
                    <a:pt x="2279396" y="698119"/>
                    <a:pt x="3333242" y="260985"/>
                    <a:pt x="4454398" y="260985"/>
                  </a:cubicBezTo>
                  <a:cubicBezTo>
                    <a:pt x="5573776" y="260985"/>
                    <a:pt x="6626606" y="697103"/>
                    <a:pt x="7418832" y="1488948"/>
                  </a:cubicBezTo>
                  <a:cubicBezTo>
                    <a:pt x="8211438" y="2281174"/>
                    <a:pt x="8647937" y="3334385"/>
                    <a:pt x="8647937" y="4454398"/>
                  </a:cubicBezTo>
                  <a:cubicBezTo>
                    <a:pt x="8647937" y="5574792"/>
                    <a:pt x="8211311" y="6628130"/>
                    <a:pt x="7418450" y="7420356"/>
                  </a:cubicBezTo>
                  <a:cubicBezTo>
                    <a:pt x="6626225" y="8212074"/>
                    <a:pt x="5573522" y="8648065"/>
                    <a:pt x="4454525" y="8648065"/>
                  </a:cubicBezTo>
                  <a:close/>
                  <a:moveTo>
                    <a:pt x="4454525" y="280035"/>
                  </a:moveTo>
                  <a:cubicBezTo>
                    <a:pt x="3338449" y="280035"/>
                    <a:pt x="2289429" y="715137"/>
                    <a:pt x="1500886" y="1505204"/>
                  </a:cubicBezTo>
                  <a:cubicBezTo>
                    <a:pt x="713613" y="2294001"/>
                    <a:pt x="280035" y="3341370"/>
                    <a:pt x="280035" y="4454525"/>
                  </a:cubicBezTo>
                  <a:cubicBezTo>
                    <a:pt x="280035" y="5569077"/>
                    <a:pt x="714248" y="6617081"/>
                    <a:pt x="1502537" y="7405751"/>
                  </a:cubicBezTo>
                  <a:cubicBezTo>
                    <a:pt x="2291080" y="8194548"/>
                    <a:pt x="3339465" y="8629015"/>
                    <a:pt x="4454525" y="8629015"/>
                  </a:cubicBezTo>
                  <a:cubicBezTo>
                    <a:pt x="5568442" y="8629015"/>
                    <a:pt x="6616319" y="8195056"/>
                    <a:pt x="7405116" y="7407021"/>
                  </a:cubicBezTo>
                  <a:cubicBezTo>
                    <a:pt x="8194422" y="6618477"/>
                    <a:pt x="8629015" y="5569839"/>
                    <a:pt x="8629015" y="4454525"/>
                  </a:cubicBezTo>
                  <a:cubicBezTo>
                    <a:pt x="8629015" y="3339465"/>
                    <a:pt x="8194548" y="2291080"/>
                    <a:pt x="7405497" y="1502537"/>
                  </a:cubicBezTo>
                  <a:cubicBezTo>
                    <a:pt x="6616827" y="714121"/>
                    <a:pt x="5568823" y="280035"/>
                    <a:pt x="4454525" y="280035"/>
                  </a:cubicBezTo>
                  <a:close/>
                </a:path>
              </a:pathLst>
            </a:custGeom>
            <a:solidFill>
              <a:srgbClr val="3D5A80"/>
            </a:solidFill>
          </p:spPr>
        </p:sp>
      </p:grpSp>
      <p:grpSp>
        <p:nvGrpSpPr>
          <p:cNvPr id="91" name="Group 91"/>
          <p:cNvGrpSpPr>
            <a:grpSpLocks noChangeAspect="1"/>
          </p:cNvGrpSpPr>
          <p:nvPr/>
        </p:nvGrpSpPr>
        <p:grpSpPr>
          <a:xfrm>
            <a:off x="15412538" y="7458664"/>
            <a:ext cx="3039439" cy="3039439"/>
            <a:chOff x="0" y="0"/>
            <a:chExt cx="8909050" cy="8909050"/>
          </a:xfrm>
        </p:grpSpPr>
        <p:sp>
          <p:nvSpPr>
            <p:cNvPr id="92" name="Freeform 92"/>
            <p:cNvSpPr/>
            <p:nvPr/>
          </p:nvSpPr>
          <p:spPr>
            <a:xfrm>
              <a:off x="-210012" y="2402"/>
              <a:ext cx="9329074" cy="8904246"/>
            </a:xfrm>
            <a:custGeom>
              <a:avLst/>
              <a:gdLst/>
              <a:ahLst/>
              <a:cxnLst/>
              <a:rect l="l" t="t" r="r" b="b"/>
              <a:pathLst>
                <a:path w="9329074" h="8904246">
                  <a:moveTo>
                    <a:pt x="4664537" y="7123"/>
                  </a:moveTo>
                  <a:cubicBezTo>
                    <a:pt x="3071756" y="0"/>
                    <a:pt x="1596908" y="845651"/>
                    <a:pt x="798454" y="2223865"/>
                  </a:cubicBezTo>
                  <a:cubicBezTo>
                    <a:pt x="0" y="3602079"/>
                    <a:pt x="0" y="5302167"/>
                    <a:pt x="798454" y="6680382"/>
                  </a:cubicBezTo>
                  <a:cubicBezTo>
                    <a:pt x="1596908" y="8058595"/>
                    <a:pt x="3071756" y="8904246"/>
                    <a:pt x="4664537" y="8897123"/>
                  </a:cubicBezTo>
                  <a:cubicBezTo>
                    <a:pt x="6257318" y="8904246"/>
                    <a:pt x="7732166" y="8058595"/>
                    <a:pt x="8530620" y="6680382"/>
                  </a:cubicBezTo>
                  <a:cubicBezTo>
                    <a:pt x="9329074" y="5302167"/>
                    <a:pt x="9329074" y="3602079"/>
                    <a:pt x="8530620" y="2223865"/>
                  </a:cubicBezTo>
                  <a:cubicBezTo>
                    <a:pt x="7732166" y="845651"/>
                    <a:pt x="6257318" y="0"/>
                    <a:pt x="4664537" y="7123"/>
                  </a:cubicBezTo>
                  <a:close/>
                </a:path>
              </a:pathLst>
            </a:custGeom>
            <a:solidFill>
              <a:srgbClr val="F7D0A0"/>
            </a:solidFill>
          </p:spPr>
        </p:sp>
        <p:sp>
          <p:nvSpPr>
            <p:cNvPr id="93" name="Freeform 93"/>
            <p:cNvSpPr/>
            <p:nvPr/>
          </p:nvSpPr>
          <p:spPr>
            <a:xfrm>
              <a:off x="63863" y="263805"/>
              <a:ext cx="8781323" cy="8381440"/>
            </a:xfrm>
            <a:custGeom>
              <a:avLst/>
              <a:gdLst/>
              <a:ahLst/>
              <a:cxnLst/>
              <a:rect l="l" t="t" r="r" b="b"/>
              <a:pathLst>
                <a:path w="8781323" h="8381440">
                  <a:moveTo>
                    <a:pt x="4390662" y="6705"/>
                  </a:moveTo>
                  <a:cubicBezTo>
                    <a:pt x="2891400" y="0"/>
                    <a:pt x="1503147" y="795999"/>
                    <a:pt x="751573" y="2093292"/>
                  </a:cubicBezTo>
                  <a:cubicBezTo>
                    <a:pt x="0" y="3390586"/>
                    <a:pt x="0" y="4990854"/>
                    <a:pt x="751573" y="6288148"/>
                  </a:cubicBezTo>
                  <a:cubicBezTo>
                    <a:pt x="1503147" y="7585441"/>
                    <a:pt x="2891400" y="8381440"/>
                    <a:pt x="4390662" y="8374735"/>
                  </a:cubicBezTo>
                  <a:cubicBezTo>
                    <a:pt x="5889924" y="8381440"/>
                    <a:pt x="7278177" y="7585441"/>
                    <a:pt x="8029751" y="6288148"/>
                  </a:cubicBezTo>
                  <a:cubicBezTo>
                    <a:pt x="8781323" y="4990854"/>
                    <a:pt x="8781323" y="3390586"/>
                    <a:pt x="8029751" y="2093292"/>
                  </a:cubicBezTo>
                  <a:cubicBezTo>
                    <a:pt x="7278177" y="795999"/>
                    <a:pt x="5889924" y="0"/>
                    <a:pt x="4390662" y="6705"/>
                  </a:cubicBezTo>
                  <a:close/>
                </a:path>
              </a:pathLst>
            </a:custGeom>
            <a:blipFill>
              <a:blip r:embed="rId14"/>
              <a:stretch>
                <a:fillRect l="-679" r="-679"/>
              </a:stretch>
            </a:blipFill>
          </p:spPr>
        </p:sp>
        <p:sp>
          <p:nvSpPr>
            <p:cNvPr id="94" name="Freeform 94"/>
            <p:cNvSpPr/>
            <p:nvPr/>
          </p:nvSpPr>
          <p:spPr>
            <a:xfrm>
              <a:off x="0" y="0"/>
              <a:ext cx="8909050" cy="8909050"/>
            </a:xfrm>
            <a:custGeom>
              <a:avLst/>
              <a:gdLst/>
              <a:ahLst/>
              <a:cxnLst/>
              <a:rect l="l" t="t" r="r" b="b"/>
              <a:pathLst>
                <a:path w="8909050" h="8909050">
                  <a:moveTo>
                    <a:pt x="4454525" y="8909050"/>
                  </a:moveTo>
                  <a:cubicBezTo>
                    <a:pt x="3264662" y="8909050"/>
                    <a:pt x="2146046" y="8445500"/>
                    <a:pt x="1304544" y="7603744"/>
                  </a:cubicBezTo>
                  <a:cubicBezTo>
                    <a:pt x="895477" y="7194550"/>
                    <a:pt x="574294" y="6718173"/>
                    <a:pt x="350012" y="6187694"/>
                  </a:cubicBezTo>
                  <a:cubicBezTo>
                    <a:pt x="117729" y="5638673"/>
                    <a:pt x="0" y="5055489"/>
                    <a:pt x="0" y="4454525"/>
                  </a:cubicBezTo>
                  <a:cubicBezTo>
                    <a:pt x="0" y="3854704"/>
                    <a:pt x="117475" y="3272282"/>
                    <a:pt x="349377" y="2723642"/>
                  </a:cubicBezTo>
                  <a:cubicBezTo>
                    <a:pt x="573405" y="2193163"/>
                    <a:pt x="894207" y="1716786"/>
                    <a:pt x="1302766" y="1307338"/>
                  </a:cubicBezTo>
                  <a:cubicBezTo>
                    <a:pt x="2144141" y="464312"/>
                    <a:pt x="3263519" y="0"/>
                    <a:pt x="4454525" y="0"/>
                  </a:cubicBezTo>
                  <a:cubicBezTo>
                    <a:pt x="5055362" y="0"/>
                    <a:pt x="5638419" y="117729"/>
                    <a:pt x="6187440" y="350012"/>
                  </a:cubicBezTo>
                  <a:cubicBezTo>
                    <a:pt x="6717792" y="574294"/>
                    <a:pt x="7194296" y="895477"/>
                    <a:pt x="7603490" y="1304544"/>
                  </a:cubicBezTo>
                  <a:cubicBezTo>
                    <a:pt x="8445373" y="2146046"/>
                    <a:pt x="8909050" y="3264789"/>
                    <a:pt x="8909050" y="4454652"/>
                  </a:cubicBezTo>
                  <a:cubicBezTo>
                    <a:pt x="8909050" y="5644769"/>
                    <a:pt x="8445246" y="6763766"/>
                    <a:pt x="7602982" y="7605268"/>
                  </a:cubicBezTo>
                  <a:cubicBezTo>
                    <a:pt x="7193789" y="8014208"/>
                    <a:pt x="6717285" y="8335138"/>
                    <a:pt x="6186932" y="8559419"/>
                  </a:cubicBezTo>
                  <a:cubicBezTo>
                    <a:pt x="5637911" y="8791321"/>
                    <a:pt x="5055108" y="8909050"/>
                    <a:pt x="4454525" y="8909050"/>
                  </a:cubicBezTo>
                  <a:close/>
                  <a:moveTo>
                    <a:pt x="4454525" y="19050"/>
                  </a:moveTo>
                  <a:cubicBezTo>
                    <a:pt x="3268599" y="19050"/>
                    <a:pt x="2154047" y="481330"/>
                    <a:pt x="1316228" y="1320800"/>
                  </a:cubicBezTo>
                  <a:cubicBezTo>
                    <a:pt x="909447" y="1728343"/>
                    <a:pt x="590042" y="2202815"/>
                    <a:pt x="366903" y="2731008"/>
                  </a:cubicBezTo>
                  <a:cubicBezTo>
                    <a:pt x="136017" y="3277362"/>
                    <a:pt x="19050" y="3857244"/>
                    <a:pt x="19050" y="4454525"/>
                  </a:cubicBezTo>
                  <a:cubicBezTo>
                    <a:pt x="19050" y="5052949"/>
                    <a:pt x="136271" y="5633593"/>
                    <a:pt x="367538" y="6180328"/>
                  </a:cubicBezTo>
                  <a:cubicBezTo>
                    <a:pt x="590931" y="6708522"/>
                    <a:pt x="910717" y="7182866"/>
                    <a:pt x="1318006" y="7590282"/>
                  </a:cubicBezTo>
                  <a:cubicBezTo>
                    <a:pt x="2155825" y="8428355"/>
                    <a:pt x="3269742" y="8890000"/>
                    <a:pt x="4454525" y="8890000"/>
                  </a:cubicBezTo>
                  <a:cubicBezTo>
                    <a:pt x="5052568" y="8890000"/>
                    <a:pt x="5632958" y="8772779"/>
                    <a:pt x="6179439" y="8541766"/>
                  </a:cubicBezTo>
                  <a:cubicBezTo>
                    <a:pt x="6707632" y="8318500"/>
                    <a:pt x="7181977" y="7998841"/>
                    <a:pt x="7589520" y="7591679"/>
                  </a:cubicBezTo>
                  <a:cubicBezTo>
                    <a:pt x="8428101" y="6753733"/>
                    <a:pt x="8890000" y="5639562"/>
                    <a:pt x="8890000" y="4454525"/>
                  </a:cubicBezTo>
                  <a:cubicBezTo>
                    <a:pt x="8890000" y="3269742"/>
                    <a:pt x="8428355" y="2155825"/>
                    <a:pt x="7590028" y="1317879"/>
                  </a:cubicBezTo>
                  <a:cubicBezTo>
                    <a:pt x="7182612" y="910590"/>
                    <a:pt x="6708140" y="590931"/>
                    <a:pt x="6180074" y="367538"/>
                  </a:cubicBezTo>
                  <a:cubicBezTo>
                    <a:pt x="5633339" y="136271"/>
                    <a:pt x="5052822" y="19050"/>
                    <a:pt x="4454525" y="19050"/>
                  </a:cubicBezTo>
                  <a:close/>
                  <a:moveTo>
                    <a:pt x="4454525" y="8648065"/>
                  </a:moveTo>
                  <a:cubicBezTo>
                    <a:pt x="3334385" y="8648065"/>
                    <a:pt x="2281301" y="8211693"/>
                    <a:pt x="1489075" y="7419213"/>
                  </a:cubicBezTo>
                  <a:cubicBezTo>
                    <a:pt x="697103" y="6626987"/>
                    <a:pt x="260985" y="5574157"/>
                    <a:pt x="260985" y="4454525"/>
                  </a:cubicBezTo>
                  <a:cubicBezTo>
                    <a:pt x="260985" y="3889756"/>
                    <a:pt x="371602" y="3341497"/>
                    <a:pt x="589788" y="2824988"/>
                  </a:cubicBezTo>
                  <a:cubicBezTo>
                    <a:pt x="800735" y="2325624"/>
                    <a:pt x="1102741" y="1877060"/>
                    <a:pt x="1487297" y="1491742"/>
                  </a:cubicBezTo>
                  <a:cubicBezTo>
                    <a:pt x="2279396" y="698119"/>
                    <a:pt x="3333242" y="260985"/>
                    <a:pt x="4454398" y="260985"/>
                  </a:cubicBezTo>
                  <a:cubicBezTo>
                    <a:pt x="5573776" y="260985"/>
                    <a:pt x="6626606" y="697103"/>
                    <a:pt x="7418832" y="1488948"/>
                  </a:cubicBezTo>
                  <a:cubicBezTo>
                    <a:pt x="8211438" y="2281174"/>
                    <a:pt x="8647937" y="3334385"/>
                    <a:pt x="8647937" y="4454398"/>
                  </a:cubicBezTo>
                  <a:cubicBezTo>
                    <a:pt x="8647937" y="5574792"/>
                    <a:pt x="8211311" y="6628130"/>
                    <a:pt x="7418450" y="7420356"/>
                  </a:cubicBezTo>
                  <a:cubicBezTo>
                    <a:pt x="6626225" y="8212074"/>
                    <a:pt x="5573522" y="8648065"/>
                    <a:pt x="4454525" y="8648065"/>
                  </a:cubicBezTo>
                  <a:close/>
                  <a:moveTo>
                    <a:pt x="4454525" y="280035"/>
                  </a:moveTo>
                  <a:cubicBezTo>
                    <a:pt x="3338449" y="280035"/>
                    <a:pt x="2289429" y="715137"/>
                    <a:pt x="1500886" y="1505204"/>
                  </a:cubicBezTo>
                  <a:cubicBezTo>
                    <a:pt x="713613" y="2294001"/>
                    <a:pt x="280035" y="3341370"/>
                    <a:pt x="280035" y="4454525"/>
                  </a:cubicBezTo>
                  <a:cubicBezTo>
                    <a:pt x="280035" y="5569077"/>
                    <a:pt x="714248" y="6617081"/>
                    <a:pt x="1502537" y="7405751"/>
                  </a:cubicBezTo>
                  <a:cubicBezTo>
                    <a:pt x="2291080" y="8194548"/>
                    <a:pt x="3339465" y="8629015"/>
                    <a:pt x="4454525" y="8629015"/>
                  </a:cubicBezTo>
                  <a:cubicBezTo>
                    <a:pt x="5568442" y="8629015"/>
                    <a:pt x="6616319" y="8195056"/>
                    <a:pt x="7405116" y="7407021"/>
                  </a:cubicBezTo>
                  <a:cubicBezTo>
                    <a:pt x="8194422" y="6618477"/>
                    <a:pt x="8629015" y="5569839"/>
                    <a:pt x="8629015" y="4454525"/>
                  </a:cubicBezTo>
                  <a:cubicBezTo>
                    <a:pt x="8629015" y="3339465"/>
                    <a:pt x="8194548" y="2291080"/>
                    <a:pt x="7405497" y="1502537"/>
                  </a:cubicBezTo>
                  <a:cubicBezTo>
                    <a:pt x="6616827" y="714121"/>
                    <a:pt x="5568823" y="280035"/>
                    <a:pt x="4454525" y="280035"/>
                  </a:cubicBezTo>
                  <a:close/>
                </a:path>
              </a:pathLst>
            </a:custGeom>
            <a:solidFill>
              <a:srgbClr val="004AAD"/>
            </a:solidFill>
          </p:spPr>
        </p:sp>
      </p:grpSp>
      <p:sp>
        <p:nvSpPr>
          <p:cNvPr id="95" name="TextBox 95"/>
          <p:cNvSpPr txBox="1"/>
          <p:nvPr/>
        </p:nvSpPr>
        <p:spPr>
          <a:xfrm>
            <a:off x="2431022" y="464326"/>
            <a:ext cx="7864519" cy="179245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930"/>
              </a:lnSpc>
            </a:pPr>
            <a:r>
              <a:rPr lang="en-US" sz="6600" spc="277">
                <a:solidFill>
                  <a:srgbClr val="00BF63"/>
                </a:solidFill>
                <a:latin typeface="Krabuler"/>
              </a:rPr>
              <a:t>ПРОСТА</a:t>
            </a:r>
          </a:p>
          <a:p>
            <a:pPr algn="ctr">
              <a:lnSpc>
                <a:spcPts val="6930"/>
              </a:lnSpc>
            </a:pPr>
            <a:r>
              <a:rPr lang="en-US" sz="6600" spc="277">
                <a:solidFill>
                  <a:srgbClr val="00BF63"/>
                </a:solidFill>
                <a:latin typeface="Krabuler"/>
              </a:rPr>
              <a:t> ГРАФІКА</a:t>
            </a:r>
          </a:p>
        </p:txBody>
      </p:sp>
      <p:sp>
        <p:nvSpPr>
          <p:cNvPr id="96" name="TextBox 96"/>
          <p:cNvSpPr txBox="1"/>
          <p:nvPr/>
        </p:nvSpPr>
        <p:spPr>
          <a:xfrm>
            <a:off x="10210678" y="291465"/>
            <a:ext cx="3794113" cy="179245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930"/>
              </a:lnSpc>
            </a:pPr>
            <a:r>
              <a:rPr lang="en-US" sz="6600" spc="277">
                <a:solidFill>
                  <a:srgbClr val="00BF63"/>
                </a:solidFill>
                <a:latin typeface="Krabuler"/>
              </a:rPr>
              <a:t>СКЛАДНА </a:t>
            </a:r>
          </a:p>
          <a:p>
            <a:pPr algn="ctr">
              <a:lnSpc>
                <a:spcPts val="6930"/>
              </a:lnSpc>
            </a:pPr>
            <a:r>
              <a:rPr lang="en-US" sz="6600" spc="277">
                <a:solidFill>
                  <a:srgbClr val="00BF63"/>
                </a:solidFill>
                <a:latin typeface="Krabuler"/>
              </a:rPr>
              <a:t>ГРАФІКА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75000"/>
            </a:blip>
            <a:stretch>
              <a:fillRect l="-4837" t="-17888" r="-7226" b="-34268"/>
            </a:stretch>
          </a:blipFill>
        </p:spPr>
      </p:sp>
      <p:grpSp>
        <p:nvGrpSpPr>
          <p:cNvPr id="3" name="Group 3"/>
          <p:cNvGrpSpPr/>
          <p:nvPr/>
        </p:nvGrpSpPr>
        <p:grpSpPr>
          <a:xfrm rot="242698">
            <a:off x="-2529154" y="5507838"/>
            <a:ext cx="24591863" cy="14601246"/>
            <a:chOff x="0" y="0"/>
            <a:chExt cx="32789151" cy="19468328"/>
          </a:xfrm>
        </p:grpSpPr>
        <p:sp>
          <p:nvSpPr>
            <p:cNvPr id="4" name="Freeform 4"/>
            <p:cNvSpPr/>
            <p:nvPr/>
          </p:nvSpPr>
          <p:spPr>
            <a:xfrm rot="-278853">
              <a:off x="893091" y="6650818"/>
              <a:ext cx="31479432" cy="11561187"/>
            </a:xfrm>
            <a:custGeom>
              <a:avLst/>
              <a:gdLst/>
              <a:ahLst/>
              <a:cxnLst/>
              <a:rect l="l" t="t" r="r" b="b"/>
              <a:pathLst>
                <a:path w="31479432" h="11561187">
                  <a:moveTo>
                    <a:pt x="0" y="0"/>
                  </a:moveTo>
                  <a:lnTo>
                    <a:pt x="31479432" y="0"/>
                  </a:lnTo>
                  <a:lnTo>
                    <a:pt x="31479432" y="11561186"/>
                  </a:lnTo>
                  <a:lnTo>
                    <a:pt x="0" y="1156118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-33561" r="-39267"/>
              </a:stretch>
            </a:blipFill>
          </p:spPr>
        </p:sp>
        <p:sp>
          <p:nvSpPr>
            <p:cNvPr id="5" name="Freeform 5"/>
            <p:cNvSpPr/>
            <p:nvPr/>
          </p:nvSpPr>
          <p:spPr>
            <a:xfrm rot="10516286">
              <a:off x="422953" y="1277833"/>
              <a:ext cx="31479432" cy="11561187"/>
            </a:xfrm>
            <a:custGeom>
              <a:avLst/>
              <a:gdLst/>
              <a:ahLst/>
              <a:cxnLst/>
              <a:rect l="l" t="t" r="r" b="b"/>
              <a:pathLst>
                <a:path w="31479432" h="11561187">
                  <a:moveTo>
                    <a:pt x="0" y="0"/>
                  </a:moveTo>
                  <a:lnTo>
                    <a:pt x="31479433" y="0"/>
                  </a:lnTo>
                  <a:lnTo>
                    <a:pt x="31479433" y="11561186"/>
                  </a:lnTo>
                  <a:lnTo>
                    <a:pt x="0" y="1156118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-33561" r="-39267"/>
              </a:stretch>
            </a:blipFill>
          </p:spPr>
        </p:sp>
      </p:grpSp>
      <p:grpSp>
        <p:nvGrpSpPr>
          <p:cNvPr id="6" name="Group 6"/>
          <p:cNvGrpSpPr/>
          <p:nvPr/>
        </p:nvGrpSpPr>
        <p:grpSpPr>
          <a:xfrm rot="-5797917">
            <a:off x="14622095" y="7086302"/>
            <a:ext cx="256513" cy="3970335"/>
            <a:chOff x="0" y="0"/>
            <a:chExt cx="113989" cy="1764328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113989" cy="1764329"/>
            </a:xfrm>
            <a:custGeom>
              <a:avLst/>
              <a:gdLst/>
              <a:ahLst/>
              <a:cxnLst/>
              <a:rect l="l" t="t" r="r" b="b"/>
              <a:pathLst>
                <a:path w="113989" h="1764329">
                  <a:moveTo>
                    <a:pt x="0" y="0"/>
                  </a:moveTo>
                  <a:lnTo>
                    <a:pt x="113989" y="0"/>
                  </a:lnTo>
                  <a:lnTo>
                    <a:pt x="113989" y="1764329"/>
                  </a:lnTo>
                  <a:lnTo>
                    <a:pt x="0" y="1764329"/>
                  </a:lnTo>
                  <a:close/>
                </a:path>
              </a:pathLst>
            </a:custGeom>
            <a:gradFill rotWithShape="1">
              <a:gsLst>
                <a:gs pos="0">
                  <a:srgbClr val="FFFFFF">
                    <a:alpha val="0"/>
                  </a:srgbClr>
                </a:gs>
                <a:gs pos="100000">
                  <a:srgbClr val="000000">
                    <a:alpha val="46000"/>
                  </a:srgbClr>
                </a:gs>
              </a:gsLst>
              <a:lin ang="0"/>
            </a:gradFill>
          </p:spPr>
        </p:sp>
        <p:sp>
          <p:nvSpPr>
            <p:cNvPr id="8" name="TextBox 8"/>
            <p:cNvSpPr txBox="1"/>
            <p:nvPr/>
          </p:nvSpPr>
          <p:spPr>
            <a:xfrm>
              <a:off x="0" y="-47625"/>
              <a:ext cx="113989" cy="1811953"/>
            </a:xfrm>
            <a:prstGeom prst="rect">
              <a:avLst/>
            </a:prstGeom>
          </p:spPr>
          <p:txBody>
            <a:bodyPr lIns="30108" tIns="30108" rIns="30108" bIns="30108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9" name="Group 9"/>
          <p:cNvGrpSpPr/>
          <p:nvPr/>
        </p:nvGrpSpPr>
        <p:grpSpPr>
          <a:xfrm rot="-242516">
            <a:off x="1777291" y="2636596"/>
            <a:ext cx="6261292" cy="7472056"/>
            <a:chOff x="0" y="0"/>
            <a:chExt cx="8348390" cy="9962742"/>
          </a:xfrm>
        </p:grpSpPr>
        <p:grpSp>
          <p:nvGrpSpPr>
            <p:cNvPr id="10" name="Group 10"/>
            <p:cNvGrpSpPr/>
            <p:nvPr/>
          </p:nvGrpSpPr>
          <p:grpSpPr>
            <a:xfrm rot="-5400000">
              <a:off x="3954761" y="5766602"/>
              <a:ext cx="509300" cy="7882980"/>
              <a:chOff x="0" y="0"/>
              <a:chExt cx="113989" cy="1764328"/>
            </a:xfrm>
          </p:grpSpPr>
          <p:sp>
            <p:nvSpPr>
              <p:cNvPr id="11" name="Freeform 11"/>
              <p:cNvSpPr/>
              <p:nvPr/>
            </p:nvSpPr>
            <p:spPr>
              <a:xfrm>
                <a:off x="0" y="0"/>
                <a:ext cx="113989" cy="1764329"/>
              </a:xfrm>
              <a:custGeom>
                <a:avLst/>
                <a:gdLst/>
                <a:ahLst/>
                <a:cxnLst/>
                <a:rect l="l" t="t" r="r" b="b"/>
                <a:pathLst>
                  <a:path w="113989" h="1764329">
                    <a:moveTo>
                      <a:pt x="0" y="0"/>
                    </a:moveTo>
                    <a:lnTo>
                      <a:pt x="113989" y="0"/>
                    </a:lnTo>
                    <a:lnTo>
                      <a:pt x="113989" y="1764329"/>
                    </a:lnTo>
                    <a:lnTo>
                      <a:pt x="0" y="1764329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FFFFFF">
                      <a:alpha val="0"/>
                    </a:srgbClr>
                  </a:gs>
                  <a:gs pos="100000">
                    <a:srgbClr val="000000">
                      <a:alpha val="46000"/>
                    </a:srgbClr>
                  </a:gs>
                </a:gsLst>
                <a:lin ang="0"/>
              </a:gradFill>
            </p:spPr>
          </p:sp>
          <p:sp>
            <p:nvSpPr>
              <p:cNvPr id="12" name="TextBox 12"/>
              <p:cNvSpPr txBox="1"/>
              <p:nvPr/>
            </p:nvSpPr>
            <p:spPr>
              <a:xfrm>
                <a:off x="0" y="-47625"/>
                <a:ext cx="113989" cy="1811953"/>
              </a:xfrm>
              <a:prstGeom prst="rect">
                <a:avLst/>
              </a:prstGeom>
            </p:spPr>
            <p:txBody>
              <a:bodyPr lIns="32338" tIns="32338" rIns="32338" bIns="32338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grpSp>
          <p:nvGrpSpPr>
            <p:cNvPr id="13" name="Group 13"/>
            <p:cNvGrpSpPr>
              <a:grpSpLocks noChangeAspect="1"/>
            </p:cNvGrpSpPr>
            <p:nvPr/>
          </p:nvGrpSpPr>
          <p:grpSpPr>
            <a:xfrm>
              <a:off x="0" y="0"/>
              <a:ext cx="8348390" cy="9698408"/>
              <a:chOff x="0" y="0"/>
              <a:chExt cx="5466080" cy="6350000"/>
            </a:xfrm>
          </p:grpSpPr>
          <p:sp>
            <p:nvSpPr>
              <p:cNvPr id="14" name="Freeform 14"/>
              <p:cNvSpPr/>
              <p:nvPr/>
            </p:nvSpPr>
            <p:spPr>
              <a:xfrm>
                <a:off x="0" y="0"/>
                <a:ext cx="5439410" cy="6348730"/>
              </a:xfrm>
              <a:custGeom>
                <a:avLst/>
                <a:gdLst/>
                <a:ahLst/>
                <a:cxnLst/>
                <a:rect l="l" t="t" r="r" b="b"/>
                <a:pathLst>
                  <a:path w="5439410" h="6348730">
                    <a:moveTo>
                      <a:pt x="5419090" y="0"/>
                    </a:moveTo>
                    <a:lnTo>
                      <a:pt x="19050" y="0"/>
                    </a:lnTo>
                    <a:cubicBezTo>
                      <a:pt x="8890" y="0"/>
                      <a:pt x="0" y="8890"/>
                      <a:pt x="0" y="20320"/>
                    </a:cubicBezTo>
                    <a:lnTo>
                      <a:pt x="0" y="6329680"/>
                    </a:lnTo>
                    <a:cubicBezTo>
                      <a:pt x="0" y="6339840"/>
                      <a:pt x="8890" y="6348730"/>
                      <a:pt x="19050" y="6348730"/>
                    </a:cubicBezTo>
                    <a:lnTo>
                      <a:pt x="5419090" y="6348730"/>
                    </a:lnTo>
                    <a:cubicBezTo>
                      <a:pt x="5429250" y="6348730"/>
                      <a:pt x="5438140" y="6339840"/>
                      <a:pt x="5438140" y="6329680"/>
                    </a:cubicBezTo>
                    <a:lnTo>
                      <a:pt x="5438140" y="20320"/>
                    </a:lnTo>
                    <a:cubicBezTo>
                      <a:pt x="5439410" y="8890"/>
                      <a:pt x="5430520" y="0"/>
                      <a:pt x="5419090" y="0"/>
                    </a:cubicBezTo>
                    <a:close/>
                    <a:moveTo>
                      <a:pt x="5137150" y="314960"/>
                    </a:moveTo>
                    <a:lnTo>
                      <a:pt x="5137150" y="4970780"/>
                    </a:lnTo>
                    <a:cubicBezTo>
                      <a:pt x="5137150" y="4980940"/>
                      <a:pt x="5128260" y="4989830"/>
                      <a:pt x="5118100" y="4989830"/>
                    </a:cubicBezTo>
                    <a:lnTo>
                      <a:pt x="266700" y="4989830"/>
                    </a:lnTo>
                    <a:cubicBezTo>
                      <a:pt x="256540" y="4989830"/>
                      <a:pt x="247650" y="4980940"/>
                      <a:pt x="247650" y="4970780"/>
                    </a:cubicBezTo>
                    <a:lnTo>
                      <a:pt x="247650" y="314960"/>
                    </a:lnTo>
                    <a:cubicBezTo>
                      <a:pt x="247650" y="304800"/>
                      <a:pt x="256540" y="295910"/>
                      <a:pt x="266700" y="295910"/>
                    </a:cubicBezTo>
                    <a:lnTo>
                      <a:pt x="5118100" y="295910"/>
                    </a:lnTo>
                    <a:cubicBezTo>
                      <a:pt x="5129530" y="294640"/>
                      <a:pt x="5137150" y="303530"/>
                      <a:pt x="5137150" y="314960"/>
                    </a:cubicBezTo>
                    <a:close/>
                  </a:path>
                </a:pathLst>
              </a:custGeom>
              <a:solidFill>
                <a:srgbClr val="FFFFFF"/>
              </a:solidFill>
            </p:spPr>
          </p:sp>
          <p:sp>
            <p:nvSpPr>
              <p:cNvPr id="15" name="Freeform 15"/>
              <p:cNvSpPr/>
              <p:nvPr/>
            </p:nvSpPr>
            <p:spPr>
              <a:xfrm>
                <a:off x="247650" y="294640"/>
                <a:ext cx="4889500" cy="4693920"/>
              </a:xfrm>
              <a:custGeom>
                <a:avLst/>
                <a:gdLst/>
                <a:ahLst/>
                <a:cxnLst/>
                <a:rect l="l" t="t" r="r" b="b"/>
                <a:pathLst>
                  <a:path w="4889500" h="4693920">
                    <a:moveTo>
                      <a:pt x="4870450" y="0"/>
                    </a:moveTo>
                    <a:lnTo>
                      <a:pt x="19050" y="0"/>
                    </a:lnTo>
                    <a:cubicBezTo>
                      <a:pt x="8890" y="0"/>
                      <a:pt x="0" y="8890"/>
                      <a:pt x="0" y="19050"/>
                    </a:cubicBezTo>
                    <a:lnTo>
                      <a:pt x="0" y="4674870"/>
                    </a:lnTo>
                    <a:cubicBezTo>
                      <a:pt x="0" y="4686300"/>
                      <a:pt x="8890" y="4693920"/>
                      <a:pt x="19050" y="4693920"/>
                    </a:cubicBezTo>
                    <a:lnTo>
                      <a:pt x="4870450" y="4693920"/>
                    </a:lnTo>
                    <a:cubicBezTo>
                      <a:pt x="4880610" y="4693920"/>
                      <a:pt x="4889500" y="4685030"/>
                      <a:pt x="4889500" y="4674870"/>
                    </a:cubicBezTo>
                    <a:lnTo>
                      <a:pt x="4889500" y="20320"/>
                    </a:lnTo>
                    <a:cubicBezTo>
                      <a:pt x="4889500" y="8890"/>
                      <a:pt x="4881880" y="0"/>
                      <a:pt x="4870450" y="0"/>
                    </a:cubicBezTo>
                    <a:close/>
                  </a:path>
                </a:pathLst>
              </a:custGeom>
              <a:blipFill>
                <a:blip r:embed="rId4"/>
                <a:stretch>
                  <a:fillRect l="-84686" r="-84686"/>
                </a:stretch>
              </a:blipFill>
            </p:spPr>
          </p:sp>
          <p:sp>
            <p:nvSpPr>
              <p:cNvPr id="16" name="Freeform 16"/>
              <p:cNvSpPr/>
              <p:nvPr/>
            </p:nvSpPr>
            <p:spPr>
              <a:xfrm>
                <a:off x="1270" y="6350"/>
                <a:ext cx="5457190" cy="6342380"/>
              </a:xfrm>
              <a:custGeom>
                <a:avLst/>
                <a:gdLst/>
                <a:ahLst/>
                <a:cxnLst/>
                <a:rect l="l" t="t" r="r" b="b"/>
                <a:pathLst>
                  <a:path w="5457190" h="6342380">
                    <a:moveTo>
                      <a:pt x="5137150" y="302260"/>
                    </a:moveTo>
                    <a:cubicBezTo>
                      <a:pt x="5137150" y="302260"/>
                      <a:pt x="5133340" y="290830"/>
                      <a:pt x="5119370" y="289560"/>
                    </a:cubicBezTo>
                    <a:lnTo>
                      <a:pt x="248920" y="289560"/>
                    </a:lnTo>
                    <a:cubicBezTo>
                      <a:pt x="240030" y="289560"/>
                      <a:pt x="228600" y="293370"/>
                      <a:pt x="228600" y="303530"/>
                    </a:cubicBezTo>
                    <a:lnTo>
                      <a:pt x="232410" y="312420"/>
                    </a:lnTo>
                    <a:cubicBezTo>
                      <a:pt x="236220" y="307340"/>
                      <a:pt x="242570" y="304800"/>
                      <a:pt x="248920" y="304800"/>
                    </a:cubicBezTo>
                    <a:lnTo>
                      <a:pt x="5123180" y="304800"/>
                    </a:lnTo>
                    <a:lnTo>
                      <a:pt x="5123180" y="4966970"/>
                    </a:lnTo>
                    <a:cubicBezTo>
                      <a:pt x="5123180" y="4973320"/>
                      <a:pt x="5120640" y="4979670"/>
                      <a:pt x="5115560" y="4983480"/>
                    </a:cubicBezTo>
                    <a:lnTo>
                      <a:pt x="5120640" y="4983480"/>
                    </a:lnTo>
                    <a:cubicBezTo>
                      <a:pt x="5129530" y="4983480"/>
                      <a:pt x="5137150" y="4975860"/>
                      <a:pt x="5137150" y="4966970"/>
                    </a:cubicBezTo>
                    <a:lnTo>
                      <a:pt x="5137150" y="302260"/>
                    </a:lnTo>
                    <a:close/>
                    <a:moveTo>
                      <a:pt x="5438140" y="6324600"/>
                    </a:moveTo>
                    <a:lnTo>
                      <a:pt x="20320" y="6324600"/>
                    </a:lnTo>
                    <a:lnTo>
                      <a:pt x="20320" y="12700"/>
                    </a:lnTo>
                    <a:lnTo>
                      <a:pt x="6350" y="0"/>
                    </a:lnTo>
                    <a:lnTo>
                      <a:pt x="5080" y="0"/>
                    </a:lnTo>
                    <a:cubicBezTo>
                      <a:pt x="2540" y="3810"/>
                      <a:pt x="0" y="7620"/>
                      <a:pt x="0" y="12700"/>
                    </a:cubicBezTo>
                    <a:lnTo>
                      <a:pt x="0" y="6323330"/>
                    </a:lnTo>
                    <a:cubicBezTo>
                      <a:pt x="0" y="6334760"/>
                      <a:pt x="8890" y="6342380"/>
                      <a:pt x="19050" y="6342380"/>
                    </a:cubicBezTo>
                    <a:lnTo>
                      <a:pt x="5444490" y="6342380"/>
                    </a:lnTo>
                    <a:cubicBezTo>
                      <a:pt x="5449570" y="6342380"/>
                      <a:pt x="5453380" y="6341110"/>
                      <a:pt x="5457190" y="6337300"/>
                    </a:cubicBezTo>
                    <a:lnTo>
                      <a:pt x="5438140" y="6324600"/>
                    </a:lnTo>
                    <a:close/>
                  </a:path>
                </a:pathLst>
              </a:custGeom>
              <a:solidFill>
                <a:srgbClr val="3C3333"/>
              </a:solidFill>
            </p:spPr>
          </p:sp>
          <p:sp>
            <p:nvSpPr>
              <p:cNvPr id="17" name="Freeform 17"/>
              <p:cNvSpPr/>
              <p:nvPr/>
            </p:nvSpPr>
            <p:spPr>
              <a:xfrm>
                <a:off x="7620" y="0"/>
                <a:ext cx="5458460" cy="6344920"/>
              </a:xfrm>
              <a:custGeom>
                <a:avLst/>
                <a:gdLst/>
                <a:ahLst/>
                <a:cxnLst/>
                <a:rect l="l" t="t" r="r" b="b"/>
                <a:pathLst>
                  <a:path w="5458460" h="6344920">
                    <a:moveTo>
                      <a:pt x="5125720" y="4987290"/>
                    </a:moveTo>
                    <a:cubicBezTo>
                      <a:pt x="5121910" y="4992370"/>
                      <a:pt x="5116830" y="4994910"/>
                      <a:pt x="5110480" y="4994910"/>
                    </a:cubicBezTo>
                    <a:lnTo>
                      <a:pt x="243840" y="4994910"/>
                    </a:lnTo>
                    <a:cubicBezTo>
                      <a:pt x="237490" y="4994910"/>
                      <a:pt x="231140" y="4992370"/>
                      <a:pt x="227330" y="4986020"/>
                    </a:cubicBezTo>
                    <a:cubicBezTo>
                      <a:pt x="222250" y="4982210"/>
                      <a:pt x="219710" y="4977130"/>
                      <a:pt x="219710" y="4970780"/>
                    </a:cubicBezTo>
                    <a:lnTo>
                      <a:pt x="219710" y="314960"/>
                    </a:lnTo>
                    <a:cubicBezTo>
                      <a:pt x="219710" y="309880"/>
                      <a:pt x="222250" y="304800"/>
                      <a:pt x="226060" y="300990"/>
                    </a:cubicBezTo>
                    <a:lnTo>
                      <a:pt x="240030" y="311150"/>
                    </a:lnTo>
                    <a:lnTo>
                      <a:pt x="240030" y="4975860"/>
                    </a:lnTo>
                    <a:lnTo>
                      <a:pt x="5110480" y="4975860"/>
                    </a:lnTo>
                    <a:cubicBezTo>
                      <a:pt x="5113020" y="4975860"/>
                      <a:pt x="5115560" y="4974590"/>
                      <a:pt x="5116830" y="4974590"/>
                    </a:cubicBezTo>
                    <a:lnTo>
                      <a:pt x="5125720" y="4987290"/>
                    </a:lnTo>
                    <a:close/>
                    <a:moveTo>
                      <a:pt x="5458460" y="19050"/>
                    </a:moveTo>
                    <a:lnTo>
                      <a:pt x="5458460" y="6330950"/>
                    </a:lnTo>
                    <a:cubicBezTo>
                      <a:pt x="5458460" y="6336030"/>
                      <a:pt x="5455920" y="6341110"/>
                      <a:pt x="5450840" y="6344920"/>
                    </a:cubicBezTo>
                    <a:lnTo>
                      <a:pt x="5429250" y="6329680"/>
                    </a:lnTo>
                    <a:lnTo>
                      <a:pt x="5429250" y="20320"/>
                    </a:lnTo>
                    <a:lnTo>
                      <a:pt x="13970" y="20320"/>
                    </a:lnTo>
                    <a:lnTo>
                      <a:pt x="0" y="7620"/>
                    </a:lnTo>
                    <a:cubicBezTo>
                      <a:pt x="3810" y="2540"/>
                      <a:pt x="8890" y="0"/>
                      <a:pt x="15240" y="0"/>
                    </a:cubicBezTo>
                    <a:lnTo>
                      <a:pt x="5439410" y="0"/>
                    </a:lnTo>
                    <a:cubicBezTo>
                      <a:pt x="5449570" y="0"/>
                      <a:pt x="5458460" y="8890"/>
                      <a:pt x="5458460" y="19050"/>
                    </a:cubicBezTo>
                    <a:close/>
                    <a:moveTo>
                      <a:pt x="5455920" y="30480"/>
                    </a:moveTo>
                    <a:cubicBezTo>
                      <a:pt x="5453380" y="26670"/>
                      <a:pt x="5450840" y="24130"/>
                      <a:pt x="5447030" y="21590"/>
                    </a:cubicBezTo>
                    <a:lnTo>
                      <a:pt x="5455920" y="30480"/>
                    </a:lnTo>
                    <a:close/>
                  </a:path>
                </a:pathLst>
              </a:custGeom>
              <a:solidFill>
                <a:srgbClr val="FFFFFF"/>
              </a:solidFill>
            </p:spPr>
          </p:sp>
        </p:grpSp>
      </p:grpSp>
      <p:grpSp>
        <p:nvGrpSpPr>
          <p:cNvPr id="18" name="Group 18"/>
          <p:cNvGrpSpPr/>
          <p:nvPr/>
        </p:nvGrpSpPr>
        <p:grpSpPr>
          <a:xfrm rot="228151">
            <a:off x="10031032" y="2273953"/>
            <a:ext cx="6869053" cy="8197342"/>
            <a:chOff x="0" y="0"/>
            <a:chExt cx="9158738" cy="10929789"/>
          </a:xfrm>
        </p:grpSpPr>
        <p:grpSp>
          <p:nvGrpSpPr>
            <p:cNvPr id="19" name="Group 19"/>
            <p:cNvGrpSpPr/>
            <p:nvPr/>
          </p:nvGrpSpPr>
          <p:grpSpPr>
            <a:xfrm rot="-5400000">
              <a:off x="4338635" y="6326345"/>
              <a:ext cx="558735" cy="8648153"/>
              <a:chOff x="0" y="0"/>
              <a:chExt cx="113989" cy="1764328"/>
            </a:xfrm>
          </p:grpSpPr>
          <p:sp>
            <p:nvSpPr>
              <p:cNvPr id="20" name="Freeform 20"/>
              <p:cNvSpPr/>
              <p:nvPr/>
            </p:nvSpPr>
            <p:spPr>
              <a:xfrm>
                <a:off x="0" y="0"/>
                <a:ext cx="113989" cy="1764329"/>
              </a:xfrm>
              <a:custGeom>
                <a:avLst/>
                <a:gdLst/>
                <a:ahLst/>
                <a:cxnLst/>
                <a:rect l="l" t="t" r="r" b="b"/>
                <a:pathLst>
                  <a:path w="113989" h="1764329">
                    <a:moveTo>
                      <a:pt x="0" y="0"/>
                    </a:moveTo>
                    <a:lnTo>
                      <a:pt x="113989" y="0"/>
                    </a:lnTo>
                    <a:lnTo>
                      <a:pt x="113989" y="1764329"/>
                    </a:lnTo>
                    <a:lnTo>
                      <a:pt x="0" y="1764329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FFFFFF">
                      <a:alpha val="0"/>
                    </a:srgbClr>
                  </a:gs>
                  <a:gs pos="100000">
                    <a:srgbClr val="000000">
                      <a:alpha val="46000"/>
                    </a:srgbClr>
                  </a:gs>
                </a:gsLst>
                <a:lin ang="0"/>
              </a:gradFill>
            </p:spPr>
          </p:sp>
          <p:sp>
            <p:nvSpPr>
              <p:cNvPr id="21" name="TextBox 21"/>
              <p:cNvSpPr txBox="1"/>
              <p:nvPr/>
            </p:nvSpPr>
            <p:spPr>
              <a:xfrm>
                <a:off x="0" y="-47625"/>
                <a:ext cx="113989" cy="1811953"/>
              </a:xfrm>
              <a:prstGeom prst="rect">
                <a:avLst/>
              </a:prstGeom>
            </p:spPr>
            <p:txBody>
              <a:bodyPr lIns="32338" tIns="32338" rIns="32338" bIns="32338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grpSp>
          <p:nvGrpSpPr>
            <p:cNvPr id="22" name="Group 22"/>
            <p:cNvGrpSpPr>
              <a:grpSpLocks noChangeAspect="1"/>
            </p:cNvGrpSpPr>
            <p:nvPr/>
          </p:nvGrpSpPr>
          <p:grpSpPr>
            <a:xfrm>
              <a:off x="0" y="0"/>
              <a:ext cx="9158738" cy="10639798"/>
              <a:chOff x="0" y="0"/>
              <a:chExt cx="5466080" cy="6350000"/>
            </a:xfrm>
          </p:grpSpPr>
          <p:sp>
            <p:nvSpPr>
              <p:cNvPr id="23" name="Freeform 23"/>
              <p:cNvSpPr/>
              <p:nvPr/>
            </p:nvSpPr>
            <p:spPr>
              <a:xfrm>
                <a:off x="0" y="0"/>
                <a:ext cx="5439410" cy="6348730"/>
              </a:xfrm>
              <a:custGeom>
                <a:avLst/>
                <a:gdLst/>
                <a:ahLst/>
                <a:cxnLst/>
                <a:rect l="l" t="t" r="r" b="b"/>
                <a:pathLst>
                  <a:path w="5439410" h="6348730">
                    <a:moveTo>
                      <a:pt x="5419090" y="0"/>
                    </a:moveTo>
                    <a:lnTo>
                      <a:pt x="19050" y="0"/>
                    </a:lnTo>
                    <a:cubicBezTo>
                      <a:pt x="8890" y="0"/>
                      <a:pt x="0" y="8890"/>
                      <a:pt x="0" y="20320"/>
                    </a:cubicBezTo>
                    <a:lnTo>
                      <a:pt x="0" y="6329680"/>
                    </a:lnTo>
                    <a:cubicBezTo>
                      <a:pt x="0" y="6339840"/>
                      <a:pt x="8890" y="6348730"/>
                      <a:pt x="19050" y="6348730"/>
                    </a:cubicBezTo>
                    <a:lnTo>
                      <a:pt x="5419090" y="6348730"/>
                    </a:lnTo>
                    <a:cubicBezTo>
                      <a:pt x="5429250" y="6348730"/>
                      <a:pt x="5438140" y="6339840"/>
                      <a:pt x="5438140" y="6329680"/>
                    </a:cubicBezTo>
                    <a:lnTo>
                      <a:pt x="5438140" y="20320"/>
                    </a:lnTo>
                    <a:cubicBezTo>
                      <a:pt x="5439410" y="8890"/>
                      <a:pt x="5430520" y="0"/>
                      <a:pt x="5419090" y="0"/>
                    </a:cubicBezTo>
                    <a:close/>
                    <a:moveTo>
                      <a:pt x="5137150" y="314960"/>
                    </a:moveTo>
                    <a:lnTo>
                      <a:pt x="5137150" y="4970780"/>
                    </a:lnTo>
                    <a:cubicBezTo>
                      <a:pt x="5137150" y="4980940"/>
                      <a:pt x="5128260" y="4989830"/>
                      <a:pt x="5118100" y="4989830"/>
                    </a:cubicBezTo>
                    <a:lnTo>
                      <a:pt x="266700" y="4989830"/>
                    </a:lnTo>
                    <a:cubicBezTo>
                      <a:pt x="256540" y="4989830"/>
                      <a:pt x="247650" y="4980940"/>
                      <a:pt x="247650" y="4970780"/>
                    </a:cubicBezTo>
                    <a:lnTo>
                      <a:pt x="247650" y="314960"/>
                    </a:lnTo>
                    <a:cubicBezTo>
                      <a:pt x="247650" y="304800"/>
                      <a:pt x="256540" y="295910"/>
                      <a:pt x="266700" y="295910"/>
                    </a:cubicBezTo>
                    <a:lnTo>
                      <a:pt x="5118100" y="295910"/>
                    </a:lnTo>
                    <a:cubicBezTo>
                      <a:pt x="5129530" y="294640"/>
                      <a:pt x="5137150" y="303530"/>
                      <a:pt x="5137150" y="314960"/>
                    </a:cubicBezTo>
                    <a:close/>
                  </a:path>
                </a:pathLst>
              </a:custGeom>
              <a:solidFill>
                <a:srgbClr val="FFFFFF"/>
              </a:solidFill>
            </p:spPr>
          </p:sp>
          <p:sp>
            <p:nvSpPr>
              <p:cNvPr id="24" name="Freeform 24"/>
              <p:cNvSpPr/>
              <p:nvPr/>
            </p:nvSpPr>
            <p:spPr>
              <a:xfrm>
                <a:off x="247650" y="294640"/>
                <a:ext cx="4889500" cy="4693920"/>
              </a:xfrm>
              <a:custGeom>
                <a:avLst/>
                <a:gdLst/>
                <a:ahLst/>
                <a:cxnLst/>
                <a:rect l="l" t="t" r="r" b="b"/>
                <a:pathLst>
                  <a:path w="4889500" h="4693920">
                    <a:moveTo>
                      <a:pt x="4870450" y="0"/>
                    </a:moveTo>
                    <a:lnTo>
                      <a:pt x="19050" y="0"/>
                    </a:lnTo>
                    <a:cubicBezTo>
                      <a:pt x="8890" y="0"/>
                      <a:pt x="0" y="8890"/>
                      <a:pt x="0" y="19050"/>
                    </a:cubicBezTo>
                    <a:lnTo>
                      <a:pt x="0" y="4674870"/>
                    </a:lnTo>
                    <a:cubicBezTo>
                      <a:pt x="0" y="4686300"/>
                      <a:pt x="8890" y="4693920"/>
                      <a:pt x="19050" y="4693920"/>
                    </a:cubicBezTo>
                    <a:lnTo>
                      <a:pt x="4870450" y="4693920"/>
                    </a:lnTo>
                    <a:cubicBezTo>
                      <a:pt x="4880610" y="4693920"/>
                      <a:pt x="4889500" y="4685030"/>
                      <a:pt x="4889500" y="4674870"/>
                    </a:cubicBezTo>
                    <a:lnTo>
                      <a:pt x="4889500" y="20320"/>
                    </a:lnTo>
                    <a:cubicBezTo>
                      <a:pt x="4889500" y="8890"/>
                      <a:pt x="4881880" y="0"/>
                      <a:pt x="4870450" y="0"/>
                    </a:cubicBezTo>
                    <a:close/>
                  </a:path>
                </a:pathLst>
              </a:custGeom>
              <a:blipFill>
                <a:blip r:embed="rId5"/>
                <a:stretch>
                  <a:fillRect l="-21111" r="-21111"/>
                </a:stretch>
              </a:blipFill>
            </p:spPr>
          </p:sp>
          <p:sp>
            <p:nvSpPr>
              <p:cNvPr id="25" name="Freeform 25"/>
              <p:cNvSpPr/>
              <p:nvPr/>
            </p:nvSpPr>
            <p:spPr>
              <a:xfrm>
                <a:off x="1270" y="6350"/>
                <a:ext cx="5457190" cy="6342380"/>
              </a:xfrm>
              <a:custGeom>
                <a:avLst/>
                <a:gdLst/>
                <a:ahLst/>
                <a:cxnLst/>
                <a:rect l="l" t="t" r="r" b="b"/>
                <a:pathLst>
                  <a:path w="5457190" h="6342380">
                    <a:moveTo>
                      <a:pt x="5137150" y="302260"/>
                    </a:moveTo>
                    <a:cubicBezTo>
                      <a:pt x="5137150" y="302260"/>
                      <a:pt x="5133340" y="290830"/>
                      <a:pt x="5119370" y="289560"/>
                    </a:cubicBezTo>
                    <a:lnTo>
                      <a:pt x="248920" y="289560"/>
                    </a:lnTo>
                    <a:cubicBezTo>
                      <a:pt x="240030" y="289560"/>
                      <a:pt x="228600" y="293370"/>
                      <a:pt x="228600" y="303530"/>
                    </a:cubicBezTo>
                    <a:lnTo>
                      <a:pt x="232410" y="312420"/>
                    </a:lnTo>
                    <a:cubicBezTo>
                      <a:pt x="236220" y="307340"/>
                      <a:pt x="242570" y="304800"/>
                      <a:pt x="248920" y="304800"/>
                    </a:cubicBezTo>
                    <a:lnTo>
                      <a:pt x="5123180" y="304800"/>
                    </a:lnTo>
                    <a:lnTo>
                      <a:pt x="5123180" y="4966970"/>
                    </a:lnTo>
                    <a:cubicBezTo>
                      <a:pt x="5123180" y="4973320"/>
                      <a:pt x="5120640" y="4979670"/>
                      <a:pt x="5115560" y="4983480"/>
                    </a:cubicBezTo>
                    <a:lnTo>
                      <a:pt x="5120640" y="4983480"/>
                    </a:lnTo>
                    <a:cubicBezTo>
                      <a:pt x="5129530" y="4983480"/>
                      <a:pt x="5137150" y="4975860"/>
                      <a:pt x="5137150" y="4966970"/>
                    </a:cubicBezTo>
                    <a:lnTo>
                      <a:pt x="5137150" y="302260"/>
                    </a:lnTo>
                    <a:close/>
                    <a:moveTo>
                      <a:pt x="5438140" y="6324600"/>
                    </a:moveTo>
                    <a:lnTo>
                      <a:pt x="20320" y="6324600"/>
                    </a:lnTo>
                    <a:lnTo>
                      <a:pt x="20320" y="12700"/>
                    </a:lnTo>
                    <a:lnTo>
                      <a:pt x="6350" y="0"/>
                    </a:lnTo>
                    <a:lnTo>
                      <a:pt x="5080" y="0"/>
                    </a:lnTo>
                    <a:cubicBezTo>
                      <a:pt x="2540" y="3810"/>
                      <a:pt x="0" y="7620"/>
                      <a:pt x="0" y="12700"/>
                    </a:cubicBezTo>
                    <a:lnTo>
                      <a:pt x="0" y="6323330"/>
                    </a:lnTo>
                    <a:cubicBezTo>
                      <a:pt x="0" y="6334760"/>
                      <a:pt x="8890" y="6342380"/>
                      <a:pt x="19050" y="6342380"/>
                    </a:cubicBezTo>
                    <a:lnTo>
                      <a:pt x="5444490" y="6342380"/>
                    </a:lnTo>
                    <a:cubicBezTo>
                      <a:pt x="5449570" y="6342380"/>
                      <a:pt x="5453380" y="6341110"/>
                      <a:pt x="5457190" y="6337300"/>
                    </a:cubicBezTo>
                    <a:lnTo>
                      <a:pt x="5438140" y="6324600"/>
                    </a:lnTo>
                    <a:close/>
                  </a:path>
                </a:pathLst>
              </a:custGeom>
              <a:solidFill>
                <a:srgbClr val="3C3333"/>
              </a:solidFill>
            </p:spPr>
          </p:sp>
          <p:sp>
            <p:nvSpPr>
              <p:cNvPr id="26" name="Freeform 26"/>
              <p:cNvSpPr/>
              <p:nvPr/>
            </p:nvSpPr>
            <p:spPr>
              <a:xfrm>
                <a:off x="7620" y="0"/>
                <a:ext cx="5458460" cy="6344920"/>
              </a:xfrm>
              <a:custGeom>
                <a:avLst/>
                <a:gdLst/>
                <a:ahLst/>
                <a:cxnLst/>
                <a:rect l="l" t="t" r="r" b="b"/>
                <a:pathLst>
                  <a:path w="5458460" h="6344920">
                    <a:moveTo>
                      <a:pt x="5125720" y="4987290"/>
                    </a:moveTo>
                    <a:cubicBezTo>
                      <a:pt x="5121910" y="4992370"/>
                      <a:pt x="5116830" y="4994910"/>
                      <a:pt x="5110480" y="4994910"/>
                    </a:cubicBezTo>
                    <a:lnTo>
                      <a:pt x="243840" y="4994910"/>
                    </a:lnTo>
                    <a:cubicBezTo>
                      <a:pt x="237490" y="4994910"/>
                      <a:pt x="231140" y="4992370"/>
                      <a:pt x="227330" y="4986020"/>
                    </a:cubicBezTo>
                    <a:cubicBezTo>
                      <a:pt x="222250" y="4982210"/>
                      <a:pt x="219710" y="4977130"/>
                      <a:pt x="219710" y="4970780"/>
                    </a:cubicBezTo>
                    <a:lnTo>
                      <a:pt x="219710" y="314960"/>
                    </a:lnTo>
                    <a:cubicBezTo>
                      <a:pt x="219710" y="309880"/>
                      <a:pt x="222250" y="304800"/>
                      <a:pt x="226060" y="300990"/>
                    </a:cubicBezTo>
                    <a:lnTo>
                      <a:pt x="240030" y="311150"/>
                    </a:lnTo>
                    <a:lnTo>
                      <a:pt x="240030" y="4975860"/>
                    </a:lnTo>
                    <a:lnTo>
                      <a:pt x="5110480" y="4975860"/>
                    </a:lnTo>
                    <a:cubicBezTo>
                      <a:pt x="5113020" y="4975860"/>
                      <a:pt x="5115560" y="4974590"/>
                      <a:pt x="5116830" y="4974590"/>
                    </a:cubicBezTo>
                    <a:lnTo>
                      <a:pt x="5125720" y="4987290"/>
                    </a:lnTo>
                    <a:close/>
                    <a:moveTo>
                      <a:pt x="5458460" y="19050"/>
                    </a:moveTo>
                    <a:lnTo>
                      <a:pt x="5458460" y="6330950"/>
                    </a:lnTo>
                    <a:cubicBezTo>
                      <a:pt x="5458460" y="6336030"/>
                      <a:pt x="5455920" y="6341110"/>
                      <a:pt x="5450840" y="6344920"/>
                    </a:cubicBezTo>
                    <a:lnTo>
                      <a:pt x="5429250" y="6329680"/>
                    </a:lnTo>
                    <a:lnTo>
                      <a:pt x="5429250" y="20320"/>
                    </a:lnTo>
                    <a:lnTo>
                      <a:pt x="13970" y="20320"/>
                    </a:lnTo>
                    <a:lnTo>
                      <a:pt x="0" y="7620"/>
                    </a:lnTo>
                    <a:cubicBezTo>
                      <a:pt x="3810" y="2540"/>
                      <a:pt x="8890" y="0"/>
                      <a:pt x="15240" y="0"/>
                    </a:cubicBezTo>
                    <a:lnTo>
                      <a:pt x="5439410" y="0"/>
                    </a:lnTo>
                    <a:cubicBezTo>
                      <a:pt x="5449570" y="0"/>
                      <a:pt x="5458460" y="8890"/>
                      <a:pt x="5458460" y="19050"/>
                    </a:cubicBezTo>
                    <a:close/>
                    <a:moveTo>
                      <a:pt x="5455920" y="30480"/>
                    </a:moveTo>
                    <a:cubicBezTo>
                      <a:pt x="5453380" y="26670"/>
                      <a:pt x="5450840" y="24130"/>
                      <a:pt x="5447030" y="21590"/>
                    </a:cubicBezTo>
                    <a:lnTo>
                      <a:pt x="5455920" y="30480"/>
                    </a:lnTo>
                    <a:close/>
                  </a:path>
                </a:pathLst>
              </a:custGeom>
              <a:solidFill>
                <a:srgbClr val="FFFFFF"/>
              </a:solidFill>
            </p:spPr>
          </p:sp>
        </p:grpSp>
      </p:grpSp>
      <p:sp>
        <p:nvSpPr>
          <p:cNvPr id="27" name="Freeform 27"/>
          <p:cNvSpPr/>
          <p:nvPr/>
        </p:nvSpPr>
        <p:spPr>
          <a:xfrm rot="50561">
            <a:off x="16839199" y="2428576"/>
            <a:ext cx="459677" cy="458895"/>
          </a:xfrm>
          <a:custGeom>
            <a:avLst/>
            <a:gdLst/>
            <a:ahLst/>
            <a:cxnLst/>
            <a:rect l="l" t="t" r="r" b="b"/>
            <a:pathLst>
              <a:path w="459677" h="458895">
                <a:moveTo>
                  <a:pt x="0" y="0"/>
                </a:moveTo>
                <a:lnTo>
                  <a:pt x="459677" y="0"/>
                </a:lnTo>
                <a:lnTo>
                  <a:pt x="459677" y="458895"/>
                </a:lnTo>
                <a:lnTo>
                  <a:pt x="0" y="458895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  <p:sp>
        <p:nvSpPr>
          <p:cNvPr id="28" name="Freeform 28"/>
          <p:cNvSpPr/>
          <p:nvPr/>
        </p:nvSpPr>
        <p:spPr>
          <a:xfrm rot="-90686">
            <a:off x="1972592" y="2829319"/>
            <a:ext cx="451419" cy="450651"/>
          </a:xfrm>
          <a:custGeom>
            <a:avLst/>
            <a:gdLst/>
            <a:ahLst/>
            <a:cxnLst/>
            <a:rect l="l" t="t" r="r" b="b"/>
            <a:pathLst>
              <a:path w="451419" h="450651">
                <a:moveTo>
                  <a:pt x="0" y="0"/>
                </a:moveTo>
                <a:lnTo>
                  <a:pt x="451418" y="0"/>
                </a:lnTo>
                <a:lnTo>
                  <a:pt x="451418" y="450651"/>
                </a:lnTo>
                <a:lnTo>
                  <a:pt x="0" y="450651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  <p:sp>
        <p:nvSpPr>
          <p:cNvPr id="29" name="Freeform 29"/>
          <p:cNvSpPr/>
          <p:nvPr/>
        </p:nvSpPr>
        <p:spPr>
          <a:xfrm rot="-90686">
            <a:off x="3242362" y="3995284"/>
            <a:ext cx="451419" cy="450651"/>
          </a:xfrm>
          <a:custGeom>
            <a:avLst/>
            <a:gdLst/>
            <a:ahLst/>
            <a:cxnLst/>
            <a:rect l="l" t="t" r="r" b="b"/>
            <a:pathLst>
              <a:path w="451419" h="450651">
                <a:moveTo>
                  <a:pt x="0" y="0"/>
                </a:moveTo>
                <a:lnTo>
                  <a:pt x="451418" y="0"/>
                </a:lnTo>
                <a:lnTo>
                  <a:pt x="451418" y="450651"/>
                </a:lnTo>
                <a:lnTo>
                  <a:pt x="0" y="450651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  <p:grpSp>
        <p:nvGrpSpPr>
          <p:cNvPr id="30" name="Group 30"/>
          <p:cNvGrpSpPr/>
          <p:nvPr/>
        </p:nvGrpSpPr>
        <p:grpSpPr>
          <a:xfrm>
            <a:off x="3802425" y="143951"/>
            <a:ext cx="10946808" cy="2959692"/>
            <a:chOff x="0" y="0"/>
            <a:chExt cx="14595744" cy="3946256"/>
          </a:xfrm>
        </p:grpSpPr>
        <p:sp>
          <p:nvSpPr>
            <p:cNvPr id="31" name="Freeform 31"/>
            <p:cNvSpPr/>
            <p:nvPr/>
          </p:nvSpPr>
          <p:spPr>
            <a:xfrm rot="-10782864">
              <a:off x="28891" y="36291"/>
              <a:ext cx="14564132" cy="1127967"/>
            </a:xfrm>
            <a:custGeom>
              <a:avLst/>
              <a:gdLst/>
              <a:ahLst/>
              <a:cxnLst/>
              <a:rect l="l" t="t" r="r" b="b"/>
              <a:pathLst>
                <a:path w="14564132" h="1127967">
                  <a:moveTo>
                    <a:pt x="0" y="0"/>
                  </a:moveTo>
                  <a:lnTo>
                    <a:pt x="14564132" y="0"/>
                  </a:lnTo>
                  <a:lnTo>
                    <a:pt x="14564132" y="1127967"/>
                  </a:lnTo>
                  <a:lnTo>
                    <a:pt x="0" y="112796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7"/>
              <a:stretch>
                <a:fillRect t="-146078" r="-3063" b="-36705"/>
              </a:stretch>
            </a:blipFill>
          </p:spPr>
        </p:sp>
        <p:sp>
          <p:nvSpPr>
            <p:cNvPr id="32" name="Freeform 32"/>
            <p:cNvSpPr/>
            <p:nvPr/>
          </p:nvSpPr>
          <p:spPr>
            <a:xfrm rot="24721">
              <a:off x="10180" y="1010104"/>
              <a:ext cx="14575383" cy="2883782"/>
            </a:xfrm>
            <a:custGeom>
              <a:avLst/>
              <a:gdLst/>
              <a:ahLst/>
              <a:cxnLst/>
              <a:rect l="l" t="t" r="r" b="b"/>
              <a:pathLst>
                <a:path w="14575383" h="2883782">
                  <a:moveTo>
                    <a:pt x="0" y="0"/>
                  </a:moveTo>
                  <a:lnTo>
                    <a:pt x="14575384" y="0"/>
                  </a:lnTo>
                  <a:lnTo>
                    <a:pt x="14575384" y="2883783"/>
                  </a:lnTo>
                  <a:lnTo>
                    <a:pt x="0" y="288378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7"/>
              <a:stretch>
                <a:fillRect l="-1544" r="-4703" b="-14113"/>
              </a:stretch>
            </a:blipFill>
          </p:spPr>
        </p:sp>
      </p:grpSp>
      <p:sp>
        <p:nvSpPr>
          <p:cNvPr id="33" name="Freeform 33"/>
          <p:cNvSpPr/>
          <p:nvPr/>
        </p:nvSpPr>
        <p:spPr>
          <a:xfrm rot="-3797438">
            <a:off x="1126021" y="173816"/>
            <a:ext cx="1681412" cy="2619764"/>
          </a:xfrm>
          <a:custGeom>
            <a:avLst/>
            <a:gdLst/>
            <a:ahLst/>
            <a:cxnLst/>
            <a:rect l="l" t="t" r="r" b="b"/>
            <a:pathLst>
              <a:path w="1681412" h="2619764">
                <a:moveTo>
                  <a:pt x="0" y="0"/>
                </a:moveTo>
                <a:lnTo>
                  <a:pt x="1681412" y="0"/>
                </a:lnTo>
                <a:lnTo>
                  <a:pt x="1681412" y="2619763"/>
                </a:lnTo>
                <a:lnTo>
                  <a:pt x="0" y="2619763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=""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34" name="Freeform 34"/>
          <p:cNvSpPr/>
          <p:nvPr/>
        </p:nvSpPr>
        <p:spPr>
          <a:xfrm rot="4413796">
            <a:off x="15499213" y="304439"/>
            <a:ext cx="1049040" cy="955580"/>
          </a:xfrm>
          <a:custGeom>
            <a:avLst/>
            <a:gdLst/>
            <a:ahLst/>
            <a:cxnLst/>
            <a:rect l="l" t="t" r="r" b="b"/>
            <a:pathLst>
              <a:path w="1049040" h="955580">
                <a:moveTo>
                  <a:pt x="0" y="0"/>
                </a:moveTo>
                <a:lnTo>
                  <a:pt x="1049040" y="0"/>
                </a:lnTo>
                <a:lnTo>
                  <a:pt x="1049040" y="955580"/>
                </a:lnTo>
                <a:lnTo>
                  <a:pt x="0" y="955580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=""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35" name="Freeform 35"/>
          <p:cNvSpPr/>
          <p:nvPr/>
        </p:nvSpPr>
        <p:spPr>
          <a:xfrm rot="642428">
            <a:off x="16978743" y="92311"/>
            <a:ext cx="1147948" cy="1645803"/>
          </a:xfrm>
          <a:custGeom>
            <a:avLst/>
            <a:gdLst/>
            <a:ahLst/>
            <a:cxnLst/>
            <a:rect l="l" t="t" r="r" b="b"/>
            <a:pathLst>
              <a:path w="1147948" h="1645803">
                <a:moveTo>
                  <a:pt x="0" y="0"/>
                </a:moveTo>
                <a:lnTo>
                  <a:pt x="1147947" y="0"/>
                </a:lnTo>
                <a:lnTo>
                  <a:pt x="1147947" y="1645803"/>
                </a:lnTo>
                <a:lnTo>
                  <a:pt x="0" y="1645803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=""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</p:sp>
      <p:sp>
        <p:nvSpPr>
          <p:cNvPr id="36" name="TextBox 36"/>
          <p:cNvSpPr txBox="1"/>
          <p:nvPr/>
        </p:nvSpPr>
        <p:spPr>
          <a:xfrm rot="-244097">
            <a:off x="3256101" y="8470146"/>
            <a:ext cx="4079180" cy="86422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551"/>
              </a:lnSpc>
            </a:pPr>
            <a:r>
              <a:rPr lang="en-US" sz="5599">
                <a:solidFill>
                  <a:srgbClr val="000000"/>
                </a:solidFill>
                <a:latin typeface="Manjari Bold"/>
              </a:rPr>
              <a:t>Таймлайн</a:t>
            </a:r>
          </a:p>
        </p:txBody>
      </p:sp>
      <p:sp>
        <p:nvSpPr>
          <p:cNvPr id="37" name="TextBox 37"/>
          <p:cNvSpPr txBox="1"/>
          <p:nvPr/>
        </p:nvSpPr>
        <p:spPr>
          <a:xfrm rot="214492">
            <a:off x="10960892" y="8826009"/>
            <a:ext cx="4229554" cy="87409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668"/>
              </a:lnSpc>
            </a:pPr>
            <a:r>
              <a:rPr lang="en-US" sz="5699">
                <a:solidFill>
                  <a:srgbClr val="000000"/>
                </a:solidFill>
                <a:latin typeface="Manjari Bold"/>
              </a:rPr>
              <a:t>Карта</a:t>
            </a:r>
          </a:p>
        </p:txBody>
      </p:sp>
      <p:sp>
        <p:nvSpPr>
          <p:cNvPr id="38" name="TextBox 38"/>
          <p:cNvSpPr txBox="1"/>
          <p:nvPr/>
        </p:nvSpPr>
        <p:spPr>
          <a:xfrm rot="7990">
            <a:off x="3517272" y="417039"/>
            <a:ext cx="11253455" cy="196120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593"/>
              </a:lnSpc>
            </a:pPr>
            <a:r>
              <a:rPr lang="en-US" sz="14593" spc="773">
                <a:solidFill>
                  <a:srgbClr val="293241"/>
                </a:solidFill>
                <a:latin typeface="Better Together Condensed"/>
              </a:rPr>
              <a:t>Види інфографіки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75000"/>
            </a:blip>
            <a:stretch>
              <a:fillRect l="-4837" t="-17888" r="-7226" b="-34268"/>
            </a:stretch>
          </a:blipFill>
        </p:spPr>
      </p:sp>
      <p:grpSp>
        <p:nvGrpSpPr>
          <p:cNvPr id="3" name="Group 3"/>
          <p:cNvGrpSpPr/>
          <p:nvPr/>
        </p:nvGrpSpPr>
        <p:grpSpPr>
          <a:xfrm rot="242698">
            <a:off x="-2529154" y="5507838"/>
            <a:ext cx="24591863" cy="14601246"/>
            <a:chOff x="0" y="0"/>
            <a:chExt cx="32789151" cy="19468328"/>
          </a:xfrm>
        </p:grpSpPr>
        <p:sp>
          <p:nvSpPr>
            <p:cNvPr id="4" name="Freeform 4"/>
            <p:cNvSpPr/>
            <p:nvPr/>
          </p:nvSpPr>
          <p:spPr>
            <a:xfrm rot="-278853">
              <a:off x="893091" y="6650818"/>
              <a:ext cx="31479432" cy="11561187"/>
            </a:xfrm>
            <a:custGeom>
              <a:avLst/>
              <a:gdLst/>
              <a:ahLst/>
              <a:cxnLst/>
              <a:rect l="l" t="t" r="r" b="b"/>
              <a:pathLst>
                <a:path w="31479432" h="11561187">
                  <a:moveTo>
                    <a:pt x="0" y="0"/>
                  </a:moveTo>
                  <a:lnTo>
                    <a:pt x="31479432" y="0"/>
                  </a:lnTo>
                  <a:lnTo>
                    <a:pt x="31479432" y="11561186"/>
                  </a:lnTo>
                  <a:lnTo>
                    <a:pt x="0" y="1156118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-33561" r="-39267"/>
              </a:stretch>
            </a:blipFill>
          </p:spPr>
        </p:sp>
        <p:sp>
          <p:nvSpPr>
            <p:cNvPr id="5" name="Freeform 5"/>
            <p:cNvSpPr/>
            <p:nvPr/>
          </p:nvSpPr>
          <p:spPr>
            <a:xfrm rot="10516286">
              <a:off x="422953" y="1277833"/>
              <a:ext cx="31479432" cy="11561187"/>
            </a:xfrm>
            <a:custGeom>
              <a:avLst/>
              <a:gdLst/>
              <a:ahLst/>
              <a:cxnLst/>
              <a:rect l="l" t="t" r="r" b="b"/>
              <a:pathLst>
                <a:path w="31479432" h="11561187">
                  <a:moveTo>
                    <a:pt x="0" y="0"/>
                  </a:moveTo>
                  <a:lnTo>
                    <a:pt x="31479433" y="0"/>
                  </a:lnTo>
                  <a:lnTo>
                    <a:pt x="31479433" y="11561186"/>
                  </a:lnTo>
                  <a:lnTo>
                    <a:pt x="0" y="1156118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-33561" r="-39267"/>
              </a:stretch>
            </a:blipFill>
          </p:spPr>
        </p:sp>
      </p:grpSp>
      <p:grpSp>
        <p:nvGrpSpPr>
          <p:cNvPr id="6" name="Group 6"/>
          <p:cNvGrpSpPr/>
          <p:nvPr/>
        </p:nvGrpSpPr>
        <p:grpSpPr>
          <a:xfrm rot="-5797917">
            <a:off x="14622095" y="7086302"/>
            <a:ext cx="256513" cy="3970335"/>
            <a:chOff x="0" y="0"/>
            <a:chExt cx="113989" cy="1764328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113989" cy="1764329"/>
            </a:xfrm>
            <a:custGeom>
              <a:avLst/>
              <a:gdLst/>
              <a:ahLst/>
              <a:cxnLst/>
              <a:rect l="l" t="t" r="r" b="b"/>
              <a:pathLst>
                <a:path w="113989" h="1764329">
                  <a:moveTo>
                    <a:pt x="0" y="0"/>
                  </a:moveTo>
                  <a:lnTo>
                    <a:pt x="113989" y="0"/>
                  </a:lnTo>
                  <a:lnTo>
                    <a:pt x="113989" y="1764329"/>
                  </a:lnTo>
                  <a:lnTo>
                    <a:pt x="0" y="1764329"/>
                  </a:lnTo>
                  <a:close/>
                </a:path>
              </a:pathLst>
            </a:custGeom>
            <a:gradFill rotWithShape="1">
              <a:gsLst>
                <a:gs pos="0">
                  <a:srgbClr val="FFFFFF">
                    <a:alpha val="0"/>
                  </a:srgbClr>
                </a:gs>
                <a:gs pos="100000">
                  <a:srgbClr val="000000">
                    <a:alpha val="46000"/>
                  </a:srgbClr>
                </a:gs>
              </a:gsLst>
              <a:lin ang="0"/>
            </a:gradFill>
          </p:spPr>
        </p:sp>
        <p:sp>
          <p:nvSpPr>
            <p:cNvPr id="8" name="TextBox 8"/>
            <p:cNvSpPr txBox="1"/>
            <p:nvPr/>
          </p:nvSpPr>
          <p:spPr>
            <a:xfrm>
              <a:off x="0" y="-47625"/>
              <a:ext cx="113989" cy="1811953"/>
            </a:xfrm>
            <a:prstGeom prst="rect">
              <a:avLst/>
            </a:prstGeom>
          </p:spPr>
          <p:txBody>
            <a:bodyPr lIns="30108" tIns="30108" rIns="30108" bIns="30108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9" name="Group 9"/>
          <p:cNvGrpSpPr/>
          <p:nvPr/>
        </p:nvGrpSpPr>
        <p:grpSpPr>
          <a:xfrm rot="-242516">
            <a:off x="1777291" y="2636596"/>
            <a:ext cx="6261292" cy="7472056"/>
            <a:chOff x="0" y="0"/>
            <a:chExt cx="8348390" cy="9962742"/>
          </a:xfrm>
        </p:grpSpPr>
        <p:grpSp>
          <p:nvGrpSpPr>
            <p:cNvPr id="10" name="Group 10"/>
            <p:cNvGrpSpPr/>
            <p:nvPr/>
          </p:nvGrpSpPr>
          <p:grpSpPr>
            <a:xfrm rot="-5400000">
              <a:off x="3954761" y="5766602"/>
              <a:ext cx="509300" cy="7882980"/>
              <a:chOff x="0" y="0"/>
              <a:chExt cx="113989" cy="1764328"/>
            </a:xfrm>
          </p:grpSpPr>
          <p:sp>
            <p:nvSpPr>
              <p:cNvPr id="11" name="Freeform 11"/>
              <p:cNvSpPr/>
              <p:nvPr/>
            </p:nvSpPr>
            <p:spPr>
              <a:xfrm>
                <a:off x="0" y="0"/>
                <a:ext cx="113989" cy="1764329"/>
              </a:xfrm>
              <a:custGeom>
                <a:avLst/>
                <a:gdLst/>
                <a:ahLst/>
                <a:cxnLst/>
                <a:rect l="l" t="t" r="r" b="b"/>
                <a:pathLst>
                  <a:path w="113989" h="1764329">
                    <a:moveTo>
                      <a:pt x="0" y="0"/>
                    </a:moveTo>
                    <a:lnTo>
                      <a:pt x="113989" y="0"/>
                    </a:lnTo>
                    <a:lnTo>
                      <a:pt x="113989" y="1764329"/>
                    </a:lnTo>
                    <a:lnTo>
                      <a:pt x="0" y="1764329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FFFFFF">
                      <a:alpha val="0"/>
                    </a:srgbClr>
                  </a:gs>
                  <a:gs pos="100000">
                    <a:srgbClr val="000000">
                      <a:alpha val="46000"/>
                    </a:srgbClr>
                  </a:gs>
                </a:gsLst>
                <a:lin ang="0"/>
              </a:gradFill>
            </p:spPr>
          </p:sp>
          <p:sp>
            <p:nvSpPr>
              <p:cNvPr id="12" name="TextBox 12"/>
              <p:cNvSpPr txBox="1"/>
              <p:nvPr/>
            </p:nvSpPr>
            <p:spPr>
              <a:xfrm>
                <a:off x="0" y="-47625"/>
                <a:ext cx="113989" cy="1811953"/>
              </a:xfrm>
              <a:prstGeom prst="rect">
                <a:avLst/>
              </a:prstGeom>
            </p:spPr>
            <p:txBody>
              <a:bodyPr lIns="32338" tIns="32338" rIns="32338" bIns="32338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grpSp>
          <p:nvGrpSpPr>
            <p:cNvPr id="13" name="Group 13"/>
            <p:cNvGrpSpPr>
              <a:grpSpLocks noChangeAspect="1"/>
            </p:cNvGrpSpPr>
            <p:nvPr/>
          </p:nvGrpSpPr>
          <p:grpSpPr>
            <a:xfrm>
              <a:off x="0" y="0"/>
              <a:ext cx="8348390" cy="9698408"/>
              <a:chOff x="0" y="0"/>
              <a:chExt cx="5466080" cy="6350000"/>
            </a:xfrm>
          </p:grpSpPr>
          <p:sp>
            <p:nvSpPr>
              <p:cNvPr id="14" name="Freeform 14"/>
              <p:cNvSpPr/>
              <p:nvPr/>
            </p:nvSpPr>
            <p:spPr>
              <a:xfrm>
                <a:off x="0" y="0"/>
                <a:ext cx="5439410" cy="6348730"/>
              </a:xfrm>
              <a:custGeom>
                <a:avLst/>
                <a:gdLst/>
                <a:ahLst/>
                <a:cxnLst/>
                <a:rect l="l" t="t" r="r" b="b"/>
                <a:pathLst>
                  <a:path w="5439410" h="6348730">
                    <a:moveTo>
                      <a:pt x="5419090" y="0"/>
                    </a:moveTo>
                    <a:lnTo>
                      <a:pt x="19050" y="0"/>
                    </a:lnTo>
                    <a:cubicBezTo>
                      <a:pt x="8890" y="0"/>
                      <a:pt x="0" y="8890"/>
                      <a:pt x="0" y="20320"/>
                    </a:cubicBezTo>
                    <a:lnTo>
                      <a:pt x="0" y="6329680"/>
                    </a:lnTo>
                    <a:cubicBezTo>
                      <a:pt x="0" y="6339840"/>
                      <a:pt x="8890" y="6348730"/>
                      <a:pt x="19050" y="6348730"/>
                    </a:cubicBezTo>
                    <a:lnTo>
                      <a:pt x="5419090" y="6348730"/>
                    </a:lnTo>
                    <a:cubicBezTo>
                      <a:pt x="5429250" y="6348730"/>
                      <a:pt x="5438140" y="6339840"/>
                      <a:pt x="5438140" y="6329680"/>
                    </a:cubicBezTo>
                    <a:lnTo>
                      <a:pt x="5438140" y="20320"/>
                    </a:lnTo>
                    <a:cubicBezTo>
                      <a:pt x="5439410" y="8890"/>
                      <a:pt x="5430520" y="0"/>
                      <a:pt x="5419090" y="0"/>
                    </a:cubicBezTo>
                    <a:close/>
                    <a:moveTo>
                      <a:pt x="5137150" y="314960"/>
                    </a:moveTo>
                    <a:lnTo>
                      <a:pt x="5137150" y="4970780"/>
                    </a:lnTo>
                    <a:cubicBezTo>
                      <a:pt x="5137150" y="4980940"/>
                      <a:pt x="5128260" y="4989830"/>
                      <a:pt x="5118100" y="4989830"/>
                    </a:cubicBezTo>
                    <a:lnTo>
                      <a:pt x="266700" y="4989830"/>
                    </a:lnTo>
                    <a:cubicBezTo>
                      <a:pt x="256540" y="4989830"/>
                      <a:pt x="247650" y="4980940"/>
                      <a:pt x="247650" y="4970780"/>
                    </a:cubicBezTo>
                    <a:lnTo>
                      <a:pt x="247650" y="314960"/>
                    </a:lnTo>
                    <a:cubicBezTo>
                      <a:pt x="247650" y="304800"/>
                      <a:pt x="256540" y="295910"/>
                      <a:pt x="266700" y="295910"/>
                    </a:cubicBezTo>
                    <a:lnTo>
                      <a:pt x="5118100" y="295910"/>
                    </a:lnTo>
                    <a:cubicBezTo>
                      <a:pt x="5129530" y="294640"/>
                      <a:pt x="5137150" y="303530"/>
                      <a:pt x="5137150" y="314960"/>
                    </a:cubicBezTo>
                    <a:close/>
                  </a:path>
                </a:pathLst>
              </a:custGeom>
              <a:solidFill>
                <a:srgbClr val="FFFFFF"/>
              </a:solidFill>
            </p:spPr>
          </p:sp>
          <p:sp>
            <p:nvSpPr>
              <p:cNvPr id="15" name="Freeform 15"/>
              <p:cNvSpPr/>
              <p:nvPr/>
            </p:nvSpPr>
            <p:spPr>
              <a:xfrm>
                <a:off x="247650" y="294640"/>
                <a:ext cx="4889500" cy="4693920"/>
              </a:xfrm>
              <a:custGeom>
                <a:avLst/>
                <a:gdLst/>
                <a:ahLst/>
                <a:cxnLst/>
                <a:rect l="l" t="t" r="r" b="b"/>
                <a:pathLst>
                  <a:path w="4889500" h="4693920">
                    <a:moveTo>
                      <a:pt x="4870450" y="0"/>
                    </a:moveTo>
                    <a:lnTo>
                      <a:pt x="19050" y="0"/>
                    </a:lnTo>
                    <a:cubicBezTo>
                      <a:pt x="8890" y="0"/>
                      <a:pt x="0" y="8890"/>
                      <a:pt x="0" y="19050"/>
                    </a:cubicBezTo>
                    <a:lnTo>
                      <a:pt x="0" y="4674870"/>
                    </a:lnTo>
                    <a:cubicBezTo>
                      <a:pt x="0" y="4686300"/>
                      <a:pt x="8890" y="4693920"/>
                      <a:pt x="19050" y="4693920"/>
                    </a:cubicBezTo>
                    <a:lnTo>
                      <a:pt x="4870450" y="4693920"/>
                    </a:lnTo>
                    <a:cubicBezTo>
                      <a:pt x="4880610" y="4693920"/>
                      <a:pt x="4889500" y="4685030"/>
                      <a:pt x="4889500" y="4674870"/>
                    </a:cubicBezTo>
                    <a:lnTo>
                      <a:pt x="4889500" y="20320"/>
                    </a:lnTo>
                    <a:cubicBezTo>
                      <a:pt x="4889500" y="8890"/>
                      <a:pt x="4881880" y="0"/>
                      <a:pt x="4870450" y="0"/>
                    </a:cubicBezTo>
                    <a:close/>
                  </a:path>
                </a:pathLst>
              </a:custGeom>
              <a:blipFill>
                <a:blip r:embed="rId4"/>
                <a:stretch>
                  <a:fillRect l="-22000" r="-22000"/>
                </a:stretch>
              </a:blipFill>
            </p:spPr>
          </p:sp>
          <p:sp>
            <p:nvSpPr>
              <p:cNvPr id="16" name="Freeform 16"/>
              <p:cNvSpPr/>
              <p:nvPr/>
            </p:nvSpPr>
            <p:spPr>
              <a:xfrm>
                <a:off x="1270" y="6350"/>
                <a:ext cx="5457190" cy="6342380"/>
              </a:xfrm>
              <a:custGeom>
                <a:avLst/>
                <a:gdLst/>
                <a:ahLst/>
                <a:cxnLst/>
                <a:rect l="l" t="t" r="r" b="b"/>
                <a:pathLst>
                  <a:path w="5457190" h="6342380">
                    <a:moveTo>
                      <a:pt x="5137150" y="302260"/>
                    </a:moveTo>
                    <a:cubicBezTo>
                      <a:pt x="5137150" y="302260"/>
                      <a:pt x="5133340" y="290830"/>
                      <a:pt x="5119370" y="289560"/>
                    </a:cubicBezTo>
                    <a:lnTo>
                      <a:pt x="248920" y="289560"/>
                    </a:lnTo>
                    <a:cubicBezTo>
                      <a:pt x="240030" y="289560"/>
                      <a:pt x="228600" y="293370"/>
                      <a:pt x="228600" y="303530"/>
                    </a:cubicBezTo>
                    <a:lnTo>
                      <a:pt x="232410" y="312420"/>
                    </a:lnTo>
                    <a:cubicBezTo>
                      <a:pt x="236220" y="307340"/>
                      <a:pt x="242570" y="304800"/>
                      <a:pt x="248920" y="304800"/>
                    </a:cubicBezTo>
                    <a:lnTo>
                      <a:pt x="5123180" y="304800"/>
                    </a:lnTo>
                    <a:lnTo>
                      <a:pt x="5123180" y="4966970"/>
                    </a:lnTo>
                    <a:cubicBezTo>
                      <a:pt x="5123180" y="4973320"/>
                      <a:pt x="5120640" y="4979670"/>
                      <a:pt x="5115560" y="4983480"/>
                    </a:cubicBezTo>
                    <a:lnTo>
                      <a:pt x="5120640" y="4983480"/>
                    </a:lnTo>
                    <a:cubicBezTo>
                      <a:pt x="5129530" y="4983480"/>
                      <a:pt x="5137150" y="4975860"/>
                      <a:pt x="5137150" y="4966970"/>
                    </a:cubicBezTo>
                    <a:lnTo>
                      <a:pt x="5137150" y="302260"/>
                    </a:lnTo>
                    <a:close/>
                    <a:moveTo>
                      <a:pt x="5438140" y="6324600"/>
                    </a:moveTo>
                    <a:lnTo>
                      <a:pt x="20320" y="6324600"/>
                    </a:lnTo>
                    <a:lnTo>
                      <a:pt x="20320" y="12700"/>
                    </a:lnTo>
                    <a:lnTo>
                      <a:pt x="6350" y="0"/>
                    </a:lnTo>
                    <a:lnTo>
                      <a:pt x="5080" y="0"/>
                    </a:lnTo>
                    <a:cubicBezTo>
                      <a:pt x="2540" y="3810"/>
                      <a:pt x="0" y="7620"/>
                      <a:pt x="0" y="12700"/>
                    </a:cubicBezTo>
                    <a:lnTo>
                      <a:pt x="0" y="6323330"/>
                    </a:lnTo>
                    <a:cubicBezTo>
                      <a:pt x="0" y="6334760"/>
                      <a:pt x="8890" y="6342380"/>
                      <a:pt x="19050" y="6342380"/>
                    </a:cubicBezTo>
                    <a:lnTo>
                      <a:pt x="5444490" y="6342380"/>
                    </a:lnTo>
                    <a:cubicBezTo>
                      <a:pt x="5449570" y="6342380"/>
                      <a:pt x="5453380" y="6341110"/>
                      <a:pt x="5457190" y="6337300"/>
                    </a:cubicBezTo>
                    <a:lnTo>
                      <a:pt x="5438140" y="6324600"/>
                    </a:lnTo>
                    <a:close/>
                  </a:path>
                </a:pathLst>
              </a:custGeom>
              <a:solidFill>
                <a:srgbClr val="3C3333"/>
              </a:solidFill>
            </p:spPr>
          </p:sp>
          <p:sp>
            <p:nvSpPr>
              <p:cNvPr id="17" name="Freeform 17"/>
              <p:cNvSpPr/>
              <p:nvPr/>
            </p:nvSpPr>
            <p:spPr>
              <a:xfrm>
                <a:off x="7620" y="0"/>
                <a:ext cx="5458460" cy="6344920"/>
              </a:xfrm>
              <a:custGeom>
                <a:avLst/>
                <a:gdLst/>
                <a:ahLst/>
                <a:cxnLst/>
                <a:rect l="l" t="t" r="r" b="b"/>
                <a:pathLst>
                  <a:path w="5458460" h="6344920">
                    <a:moveTo>
                      <a:pt x="5125720" y="4987290"/>
                    </a:moveTo>
                    <a:cubicBezTo>
                      <a:pt x="5121910" y="4992370"/>
                      <a:pt x="5116830" y="4994910"/>
                      <a:pt x="5110480" y="4994910"/>
                    </a:cubicBezTo>
                    <a:lnTo>
                      <a:pt x="243840" y="4994910"/>
                    </a:lnTo>
                    <a:cubicBezTo>
                      <a:pt x="237490" y="4994910"/>
                      <a:pt x="231140" y="4992370"/>
                      <a:pt x="227330" y="4986020"/>
                    </a:cubicBezTo>
                    <a:cubicBezTo>
                      <a:pt x="222250" y="4982210"/>
                      <a:pt x="219710" y="4977130"/>
                      <a:pt x="219710" y="4970780"/>
                    </a:cubicBezTo>
                    <a:lnTo>
                      <a:pt x="219710" y="314960"/>
                    </a:lnTo>
                    <a:cubicBezTo>
                      <a:pt x="219710" y="309880"/>
                      <a:pt x="222250" y="304800"/>
                      <a:pt x="226060" y="300990"/>
                    </a:cubicBezTo>
                    <a:lnTo>
                      <a:pt x="240030" y="311150"/>
                    </a:lnTo>
                    <a:lnTo>
                      <a:pt x="240030" y="4975860"/>
                    </a:lnTo>
                    <a:lnTo>
                      <a:pt x="5110480" y="4975860"/>
                    </a:lnTo>
                    <a:cubicBezTo>
                      <a:pt x="5113020" y="4975860"/>
                      <a:pt x="5115560" y="4974590"/>
                      <a:pt x="5116830" y="4974590"/>
                    </a:cubicBezTo>
                    <a:lnTo>
                      <a:pt x="5125720" y="4987290"/>
                    </a:lnTo>
                    <a:close/>
                    <a:moveTo>
                      <a:pt x="5458460" y="19050"/>
                    </a:moveTo>
                    <a:lnTo>
                      <a:pt x="5458460" y="6330950"/>
                    </a:lnTo>
                    <a:cubicBezTo>
                      <a:pt x="5458460" y="6336030"/>
                      <a:pt x="5455920" y="6341110"/>
                      <a:pt x="5450840" y="6344920"/>
                    </a:cubicBezTo>
                    <a:lnTo>
                      <a:pt x="5429250" y="6329680"/>
                    </a:lnTo>
                    <a:lnTo>
                      <a:pt x="5429250" y="20320"/>
                    </a:lnTo>
                    <a:lnTo>
                      <a:pt x="13970" y="20320"/>
                    </a:lnTo>
                    <a:lnTo>
                      <a:pt x="0" y="7620"/>
                    </a:lnTo>
                    <a:cubicBezTo>
                      <a:pt x="3810" y="2540"/>
                      <a:pt x="8890" y="0"/>
                      <a:pt x="15240" y="0"/>
                    </a:cubicBezTo>
                    <a:lnTo>
                      <a:pt x="5439410" y="0"/>
                    </a:lnTo>
                    <a:cubicBezTo>
                      <a:pt x="5449570" y="0"/>
                      <a:pt x="5458460" y="8890"/>
                      <a:pt x="5458460" y="19050"/>
                    </a:cubicBezTo>
                    <a:close/>
                    <a:moveTo>
                      <a:pt x="5455920" y="30480"/>
                    </a:moveTo>
                    <a:cubicBezTo>
                      <a:pt x="5453380" y="26670"/>
                      <a:pt x="5450840" y="24130"/>
                      <a:pt x="5447030" y="21590"/>
                    </a:cubicBezTo>
                    <a:lnTo>
                      <a:pt x="5455920" y="30480"/>
                    </a:lnTo>
                    <a:close/>
                  </a:path>
                </a:pathLst>
              </a:custGeom>
              <a:solidFill>
                <a:srgbClr val="FFFFFF"/>
              </a:solidFill>
            </p:spPr>
          </p:sp>
        </p:grpSp>
      </p:grpSp>
      <p:grpSp>
        <p:nvGrpSpPr>
          <p:cNvPr id="18" name="Group 18"/>
          <p:cNvGrpSpPr/>
          <p:nvPr/>
        </p:nvGrpSpPr>
        <p:grpSpPr>
          <a:xfrm rot="228151">
            <a:off x="10031032" y="2273953"/>
            <a:ext cx="6869053" cy="8197342"/>
            <a:chOff x="0" y="0"/>
            <a:chExt cx="9158738" cy="10929789"/>
          </a:xfrm>
        </p:grpSpPr>
        <p:grpSp>
          <p:nvGrpSpPr>
            <p:cNvPr id="19" name="Group 19"/>
            <p:cNvGrpSpPr/>
            <p:nvPr/>
          </p:nvGrpSpPr>
          <p:grpSpPr>
            <a:xfrm rot="-5400000">
              <a:off x="4338635" y="6326345"/>
              <a:ext cx="558735" cy="8648153"/>
              <a:chOff x="0" y="0"/>
              <a:chExt cx="113989" cy="1764328"/>
            </a:xfrm>
          </p:grpSpPr>
          <p:sp>
            <p:nvSpPr>
              <p:cNvPr id="20" name="Freeform 20"/>
              <p:cNvSpPr/>
              <p:nvPr/>
            </p:nvSpPr>
            <p:spPr>
              <a:xfrm>
                <a:off x="0" y="0"/>
                <a:ext cx="113989" cy="1764329"/>
              </a:xfrm>
              <a:custGeom>
                <a:avLst/>
                <a:gdLst/>
                <a:ahLst/>
                <a:cxnLst/>
                <a:rect l="l" t="t" r="r" b="b"/>
                <a:pathLst>
                  <a:path w="113989" h="1764329">
                    <a:moveTo>
                      <a:pt x="0" y="0"/>
                    </a:moveTo>
                    <a:lnTo>
                      <a:pt x="113989" y="0"/>
                    </a:lnTo>
                    <a:lnTo>
                      <a:pt x="113989" y="1764329"/>
                    </a:lnTo>
                    <a:lnTo>
                      <a:pt x="0" y="1764329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FFFFFF">
                      <a:alpha val="0"/>
                    </a:srgbClr>
                  </a:gs>
                  <a:gs pos="100000">
                    <a:srgbClr val="000000">
                      <a:alpha val="46000"/>
                    </a:srgbClr>
                  </a:gs>
                </a:gsLst>
                <a:lin ang="0"/>
              </a:gradFill>
            </p:spPr>
          </p:sp>
          <p:sp>
            <p:nvSpPr>
              <p:cNvPr id="21" name="TextBox 21"/>
              <p:cNvSpPr txBox="1"/>
              <p:nvPr/>
            </p:nvSpPr>
            <p:spPr>
              <a:xfrm>
                <a:off x="0" y="-47625"/>
                <a:ext cx="113989" cy="1811953"/>
              </a:xfrm>
              <a:prstGeom prst="rect">
                <a:avLst/>
              </a:prstGeom>
            </p:spPr>
            <p:txBody>
              <a:bodyPr lIns="32338" tIns="32338" rIns="32338" bIns="32338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grpSp>
          <p:nvGrpSpPr>
            <p:cNvPr id="22" name="Group 22"/>
            <p:cNvGrpSpPr>
              <a:grpSpLocks noChangeAspect="1"/>
            </p:cNvGrpSpPr>
            <p:nvPr/>
          </p:nvGrpSpPr>
          <p:grpSpPr>
            <a:xfrm>
              <a:off x="0" y="0"/>
              <a:ext cx="9158738" cy="10639798"/>
              <a:chOff x="0" y="0"/>
              <a:chExt cx="5466080" cy="6350000"/>
            </a:xfrm>
          </p:grpSpPr>
          <p:sp>
            <p:nvSpPr>
              <p:cNvPr id="23" name="Freeform 23"/>
              <p:cNvSpPr/>
              <p:nvPr/>
            </p:nvSpPr>
            <p:spPr>
              <a:xfrm>
                <a:off x="0" y="0"/>
                <a:ext cx="5439410" cy="6348730"/>
              </a:xfrm>
              <a:custGeom>
                <a:avLst/>
                <a:gdLst/>
                <a:ahLst/>
                <a:cxnLst/>
                <a:rect l="l" t="t" r="r" b="b"/>
                <a:pathLst>
                  <a:path w="5439410" h="6348730">
                    <a:moveTo>
                      <a:pt x="5419090" y="0"/>
                    </a:moveTo>
                    <a:lnTo>
                      <a:pt x="19050" y="0"/>
                    </a:lnTo>
                    <a:cubicBezTo>
                      <a:pt x="8890" y="0"/>
                      <a:pt x="0" y="8890"/>
                      <a:pt x="0" y="20320"/>
                    </a:cubicBezTo>
                    <a:lnTo>
                      <a:pt x="0" y="6329680"/>
                    </a:lnTo>
                    <a:cubicBezTo>
                      <a:pt x="0" y="6339840"/>
                      <a:pt x="8890" y="6348730"/>
                      <a:pt x="19050" y="6348730"/>
                    </a:cubicBezTo>
                    <a:lnTo>
                      <a:pt x="5419090" y="6348730"/>
                    </a:lnTo>
                    <a:cubicBezTo>
                      <a:pt x="5429250" y="6348730"/>
                      <a:pt x="5438140" y="6339840"/>
                      <a:pt x="5438140" y="6329680"/>
                    </a:cubicBezTo>
                    <a:lnTo>
                      <a:pt x="5438140" y="20320"/>
                    </a:lnTo>
                    <a:cubicBezTo>
                      <a:pt x="5439410" y="8890"/>
                      <a:pt x="5430520" y="0"/>
                      <a:pt x="5419090" y="0"/>
                    </a:cubicBezTo>
                    <a:close/>
                    <a:moveTo>
                      <a:pt x="5137150" y="314960"/>
                    </a:moveTo>
                    <a:lnTo>
                      <a:pt x="5137150" y="4970780"/>
                    </a:lnTo>
                    <a:cubicBezTo>
                      <a:pt x="5137150" y="4980940"/>
                      <a:pt x="5128260" y="4989830"/>
                      <a:pt x="5118100" y="4989830"/>
                    </a:cubicBezTo>
                    <a:lnTo>
                      <a:pt x="266700" y="4989830"/>
                    </a:lnTo>
                    <a:cubicBezTo>
                      <a:pt x="256540" y="4989830"/>
                      <a:pt x="247650" y="4980940"/>
                      <a:pt x="247650" y="4970780"/>
                    </a:cubicBezTo>
                    <a:lnTo>
                      <a:pt x="247650" y="314960"/>
                    </a:lnTo>
                    <a:cubicBezTo>
                      <a:pt x="247650" y="304800"/>
                      <a:pt x="256540" y="295910"/>
                      <a:pt x="266700" y="295910"/>
                    </a:cubicBezTo>
                    <a:lnTo>
                      <a:pt x="5118100" y="295910"/>
                    </a:lnTo>
                    <a:cubicBezTo>
                      <a:pt x="5129530" y="294640"/>
                      <a:pt x="5137150" y="303530"/>
                      <a:pt x="5137150" y="314960"/>
                    </a:cubicBezTo>
                    <a:close/>
                  </a:path>
                </a:pathLst>
              </a:custGeom>
              <a:solidFill>
                <a:srgbClr val="FFFFFF"/>
              </a:solidFill>
            </p:spPr>
          </p:sp>
          <p:sp>
            <p:nvSpPr>
              <p:cNvPr id="24" name="Freeform 24"/>
              <p:cNvSpPr/>
              <p:nvPr/>
            </p:nvSpPr>
            <p:spPr>
              <a:xfrm>
                <a:off x="247650" y="294640"/>
                <a:ext cx="4889500" cy="4693920"/>
              </a:xfrm>
              <a:custGeom>
                <a:avLst/>
                <a:gdLst/>
                <a:ahLst/>
                <a:cxnLst/>
                <a:rect l="l" t="t" r="r" b="b"/>
                <a:pathLst>
                  <a:path w="4889500" h="4693920">
                    <a:moveTo>
                      <a:pt x="4870450" y="0"/>
                    </a:moveTo>
                    <a:lnTo>
                      <a:pt x="19050" y="0"/>
                    </a:lnTo>
                    <a:cubicBezTo>
                      <a:pt x="8890" y="0"/>
                      <a:pt x="0" y="8890"/>
                      <a:pt x="0" y="19050"/>
                    </a:cubicBezTo>
                    <a:lnTo>
                      <a:pt x="0" y="4674870"/>
                    </a:lnTo>
                    <a:cubicBezTo>
                      <a:pt x="0" y="4686300"/>
                      <a:pt x="8890" y="4693920"/>
                      <a:pt x="19050" y="4693920"/>
                    </a:cubicBezTo>
                    <a:lnTo>
                      <a:pt x="4870450" y="4693920"/>
                    </a:lnTo>
                    <a:cubicBezTo>
                      <a:pt x="4880610" y="4693920"/>
                      <a:pt x="4889500" y="4685030"/>
                      <a:pt x="4889500" y="4674870"/>
                    </a:cubicBezTo>
                    <a:lnTo>
                      <a:pt x="4889500" y="20320"/>
                    </a:lnTo>
                    <a:cubicBezTo>
                      <a:pt x="4889500" y="8890"/>
                      <a:pt x="4881880" y="0"/>
                      <a:pt x="4870450" y="0"/>
                    </a:cubicBezTo>
                    <a:close/>
                  </a:path>
                </a:pathLst>
              </a:custGeom>
              <a:blipFill>
                <a:blip r:embed="rId5"/>
                <a:stretch>
                  <a:fillRect l="-21955" r="-21955"/>
                </a:stretch>
              </a:blipFill>
            </p:spPr>
          </p:sp>
          <p:sp>
            <p:nvSpPr>
              <p:cNvPr id="25" name="Freeform 25"/>
              <p:cNvSpPr/>
              <p:nvPr/>
            </p:nvSpPr>
            <p:spPr>
              <a:xfrm>
                <a:off x="1270" y="6350"/>
                <a:ext cx="5457190" cy="6342380"/>
              </a:xfrm>
              <a:custGeom>
                <a:avLst/>
                <a:gdLst/>
                <a:ahLst/>
                <a:cxnLst/>
                <a:rect l="l" t="t" r="r" b="b"/>
                <a:pathLst>
                  <a:path w="5457190" h="6342380">
                    <a:moveTo>
                      <a:pt x="5137150" y="302260"/>
                    </a:moveTo>
                    <a:cubicBezTo>
                      <a:pt x="5137150" y="302260"/>
                      <a:pt x="5133340" y="290830"/>
                      <a:pt x="5119370" y="289560"/>
                    </a:cubicBezTo>
                    <a:lnTo>
                      <a:pt x="248920" y="289560"/>
                    </a:lnTo>
                    <a:cubicBezTo>
                      <a:pt x="240030" y="289560"/>
                      <a:pt x="228600" y="293370"/>
                      <a:pt x="228600" y="303530"/>
                    </a:cubicBezTo>
                    <a:lnTo>
                      <a:pt x="232410" y="312420"/>
                    </a:lnTo>
                    <a:cubicBezTo>
                      <a:pt x="236220" y="307340"/>
                      <a:pt x="242570" y="304800"/>
                      <a:pt x="248920" y="304800"/>
                    </a:cubicBezTo>
                    <a:lnTo>
                      <a:pt x="5123180" y="304800"/>
                    </a:lnTo>
                    <a:lnTo>
                      <a:pt x="5123180" y="4966970"/>
                    </a:lnTo>
                    <a:cubicBezTo>
                      <a:pt x="5123180" y="4973320"/>
                      <a:pt x="5120640" y="4979670"/>
                      <a:pt x="5115560" y="4983480"/>
                    </a:cubicBezTo>
                    <a:lnTo>
                      <a:pt x="5120640" y="4983480"/>
                    </a:lnTo>
                    <a:cubicBezTo>
                      <a:pt x="5129530" y="4983480"/>
                      <a:pt x="5137150" y="4975860"/>
                      <a:pt x="5137150" y="4966970"/>
                    </a:cubicBezTo>
                    <a:lnTo>
                      <a:pt x="5137150" y="302260"/>
                    </a:lnTo>
                    <a:close/>
                    <a:moveTo>
                      <a:pt x="5438140" y="6324600"/>
                    </a:moveTo>
                    <a:lnTo>
                      <a:pt x="20320" y="6324600"/>
                    </a:lnTo>
                    <a:lnTo>
                      <a:pt x="20320" y="12700"/>
                    </a:lnTo>
                    <a:lnTo>
                      <a:pt x="6350" y="0"/>
                    </a:lnTo>
                    <a:lnTo>
                      <a:pt x="5080" y="0"/>
                    </a:lnTo>
                    <a:cubicBezTo>
                      <a:pt x="2540" y="3810"/>
                      <a:pt x="0" y="7620"/>
                      <a:pt x="0" y="12700"/>
                    </a:cubicBezTo>
                    <a:lnTo>
                      <a:pt x="0" y="6323330"/>
                    </a:lnTo>
                    <a:cubicBezTo>
                      <a:pt x="0" y="6334760"/>
                      <a:pt x="8890" y="6342380"/>
                      <a:pt x="19050" y="6342380"/>
                    </a:cubicBezTo>
                    <a:lnTo>
                      <a:pt x="5444490" y="6342380"/>
                    </a:lnTo>
                    <a:cubicBezTo>
                      <a:pt x="5449570" y="6342380"/>
                      <a:pt x="5453380" y="6341110"/>
                      <a:pt x="5457190" y="6337300"/>
                    </a:cubicBezTo>
                    <a:lnTo>
                      <a:pt x="5438140" y="6324600"/>
                    </a:lnTo>
                    <a:close/>
                  </a:path>
                </a:pathLst>
              </a:custGeom>
              <a:solidFill>
                <a:srgbClr val="3C3333"/>
              </a:solidFill>
            </p:spPr>
          </p:sp>
          <p:sp>
            <p:nvSpPr>
              <p:cNvPr id="26" name="Freeform 26"/>
              <p:cNvSpPr/>
              <p:nvPr/>
            </p:nvSpPr>
            <p:spPr>
              <a:xfrm>
                <a:off x="7620" y="0"/>
                <a:ext cx="5458460" cy="6344920"/>
              </a:xfrm>
              <a:custGeom>
                <a:avLst/>
                <a:gdLst/>
                <a:ahLst/>
                <a:cxnLst/>
                <a:rect l="l" t="t" r="r" b="b"/>
                <a:pathLst>
                  <a:path w="5458460" h="6344920">
                    <a:moveTo>
                      <a:pt x="5125720" y="4987290"/>
                    </a:moveTo>
                    <a:cubicBezTo>
                      <a:pt x="5121910" y="4992370"/>
                      <a:pt x="5116830" y="4994910"/>
                      <a:pt x="5110480" y="4994910"/>
                    </a:cubicBezTo>
                    <a:lnTo>
                      <a:pt x="243840" y="4994910"/>
                    </a:lnTo>
                    <a:cubicBezTo>
                      <a:pt x="237490" y="4994910"/>
                      <a:pt x="231140" y="4992370"/>
                      <a:pt x="227330" y="4986020"/>
                    </a:cubicBezTo>
                    <a:cubicBezTo>
                      <a:pt x="222250" y="4982210"/>
                      <a:pt x="219710" y="4977130"/>
                      <a:pt x="219710" y="4970780"/>
                    </a:cubicBezTo>
                    <a:lnTo>
                      <a:pt x="219710" y="314960"/>
                    </a:lnTo>
                    <a:cubicBezTo>
                      <a:pt x="219710" y="309880"/>
                      <a:pt x="222250" y="304800"/>
                      <a:pt x="226060" y="300990"/>
                    </a:cubicBezTo>
                    <a:lnTo>
                      <a:pt x="240030" y="311150"/>
                    </a:lnTo>
                    <a:lnTo>
                      <a:pt x="240030" y="4975860"/>
                    </a:lnTo>
                    <a:lnTo>
                      <a:pt x="5110480" y="4975860"/>
                    </a:lnTo>
                    <a:cubicBezTo>
                      <a:pt x="5113020" y="4975860"/>
                      <a:pt x="5115560" y="4974590"/>
                      <a:pt x="5116830" y="4974590"/>
                    </a:cubicBezTo>
                    <a:lnTo>
                      <a:pt x="5125720" y="4987290"/>
                    </a:lnTo>
                    <a:close/>
                    <a:moveTo>
                      <a:pt x="5458460" y="19050"/>
                    </a:moveTo>
                    <a:lnTo>
                      <a:pt x="5458460" y="6330950"/>
                    </a:lnTo>
                    <a:cubicBezTo>
                      <a:pt x="5458460" y="6336030"/>
                      <a:pt x="5455920" y="6341110"/>
                      <a:pt x="5450840" y="6344920"/>
                    </a:cubicBezTo>
                    <a:lnTo>
                      <a:pt x="5429250" y="6329680"/>
                    </a:lnTo>
                    <a:lnTo>
                      <a:pt x="5429250" y="20320"/>
                    </a:lnTo>
                    <a:lnTo>
                      <a:pt x="13970" y="20320"/>
                    </a:lnTo>
                    <a:lnTo>
                      <a:pt x="0" y="7620"/>
                    </a:lnTo>
                    <a:cubicBezTo>
                      <a:pt x="3810" y="2540"/>
                      <a:pt x="8890" y="0"/>
                      <a:pt x="15240" y="0"/>
                    </a:cubicBezTo>
                    <a:lnTo>
                      <a:pt x="5439410" y="0"/>
                    </a:lnTo>
                    <a:cubicBezTo>
                      <a:pt x="5449570" y="0"/>
                      <a:pt x="5458460" y="8890"/>
                      <a:pt x="5458460" y="19050"/>
                    </a:cubicBezTo>
                    <a:close/>
                    <a:moveTo>
                      <a:pt x="5455920" y="30480"/>
                    </a:moveTo>
                    <a:cubicBezTo>
                      <a:pt x="5453380" y="26670"/>
                      <a:pt x="5450840" y="24130"/>
                      <a:pt x="5447030" y="21590"/>
                    </a:cubicBezTo>
                    <a:lnTo>
                      <a:pt x="5455920" y="30480"/>
                    </a:lnTo>
                    <a:close/>
                  </a:path>
                </a:pathLst>
              </a:custGeom>
              <a:solidFill>
                <a:srgbClr val="FFFFFF"/>
              </a:solidFill>
            </p:spPr>
          </p:sp>
        </p:grpSp>
      </p:grpSp>
      <p:sp>
        <p:nvSpPr>
          <p:cNvPr id="27" name="Freeform 27"/>
          <p:cNvSpPr/>
          <p:nvPr/>
        </p:nvSpPr>
        <p:spPr>
          <a:xfrm rot="50561">
            <a:off x="16839199" y="2428576"/>
            <a:ext cx="459677" cy="458895"/>
          </a:xfrm>
          <a:custGeom>
            <a:avLst/>
            <a:gdLst/>
            <a:ahLst/>
            <a:cxnLst/>
            <a:rect l="l" t="t" r="r" b="b"/>
            <a:pathLst>
              <a:path w="459677" h="458895">
                <a:moveTo>
                  <a:pt x="0" y="0"/>
                </a:moveTo>
                <a:lnTo>
                  <a:pt x="459677" y="0"/>
                </a:lnTo>
                <a:lnTo>
                  <a:pt x="459677" y="458895"/>
                </a:lnTo>
                <a:lnTo>
                  <a:pt x="0" y="458895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  <p:sp>
        <p:nvSpPr>
          <p:cNvPr id="28" name="Freeform 28"/>
          <p:cNvSpPr/>
          <p:nvPr/>
        </p:nvSpPr>
        <p:spPr>
          <a:xfrm rot="-90686">
            <a:off x="1972592" y="2829319"/>
            <a:ext cx="451419" cy="450651"/>
          </a:xfrm>
          <a:custGeom>
            <a:avLst/>
            <a:gdLst/>
            <a:ahLst/>
            <a:cxnLst/>
            <a:rect l="l" t="t" r="r" b="b"/>
            <a:pathLst>
              <a:path w="451419" h="450651">
                <a:moveTo>
                  <a:pt x="0" y="0"/>
                </a:moveTo>
                <a:lnTo>
                  <a:pt x="451418" y="0"/>
                </a:lnTo>
                <a:lnTo>
                  <a:pt x="451418" y="450651"/>
                </a:lnTo>
                <a:lnTo>
                  <a:pt x="0" y="450651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  <p:sp>
        <p:nvSpPr>
          <p:cNvPr id="29" name="Freeform 29"/>
          <p:cNvSpPr/>
          <p:nvPr/>
        </p:nvSpPr>
        <p:spPr>
          <a:xfrm rot="-90686">
            <a:off x="3242362" y="3995284"/>
            <a:ext cx="451419" cy="450651"/>
          </a:xfrm>
          <a:custGeom>
            <a:avLst/>
            <a:gdLst/>
            <a:ahLst/>
            <a:cxnLst/>
            <a:rect l="l" t="t" r="r" b="b"/>
            <a:pathLst>
              <a:path w="451419" h="450651">
                <a:moveTo>
                  <a:pt x="0" y="0"/>
                </a:moveTo>
                <a:lnTo>
                  <a:pt x="451418" y="0"/>
                </a:lnTo>
                <a:lnTo>
                  <a:pt x="451418" y="450651"/>
                </a:lnTo>
                <a:lnTo>
                  <a:pt x="0" y="450651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  <p:grpSp>
        <p:nvGrpSpPr>
          <p:cNvPr id="30" name="Group 30"/>
          <p:cNvGrpSpPr/>
          <p:nvPr/>
        </p:nvGrpSpPr>
        <p:grpSpPr>
          <a:xfrm>
            <a:off x="3802425" y="143951"/>
            <a:ext cx="10946808" cy="2959692"/>
            <a:chOff x="0" y="0"/>
            <a:chExt cx="14595744" cy="3946256"/>
          </a:xfrm>
        </p:grpSpPr>
        <p:sp>
          <p:nvSpPr>
            <p:cNvPr id="31" name="Freeform 31"/>
            <p:cNvSpPr/>
            <p:nvPr/>
          </p:nvSpPr>
          <p:spPr>
            <a:xfrm rot="-10782864">
              <a:off x="28891" y="36291"/>
              <a:ext cx="14564132" cy="1127967"/>
            </a:xfrm>
            <a:custGeom>
              <a:avLst/>
              <a:gdLst/>
              <a:ahLst/>
              <a:cxnLst/>
              <a:rect l="l" t="t" r="r" b="b"/>
              <a:pathLst>
                <a:path w="14564132" h="1127967">
                  <a:moveTo>
                    <a:pt x="0" y="0"/>
                  </a:moveTo>
                  <a:lnTo>
                    <a:pt x="14564132" y="0"/>
                  </a:lnTo>
                  <a:lnTo>
                    <a:pt x="14564132" y="1127967"/>
                  </a:lnTo>
                  <a:lnTo>
                    <a:pt x="0" y="112796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7"/>
              <a:stretch>
                <a:fillRect t="-146078" r="-3063" b="-36705"/>
              </a:stretch>
            </a:blipFill>
          </p:spPr>
        </p:sp>
        <p:sp>
          <p:nvSpPr>
            <p:cNvPr id="32" name="Freeform 32"/>
            <p:cNvSpPr/>
            <p:nvPr/>
          </p:nvSpPr>
          <p:spPr>
            <a:xfrm rot="24721">
              <a:off x="10180" y="1010104"/>
              <a:ext cx="14575383" cy="2883782"/>
            </a:xfrm>
            <a:custGeom>
              <a:avLst/>
              <a:gdLst/>
              <a:ahLst/>
              <a:cxnLst/>
              <a:rect l="l" t="t" r="r" b="b"/>
              <a:pathLst>
                <a:path w="14575383" h="2883782">
                  <a:moveTo>
                    <a:pt x="0" y="0"/>
                  </a:moveTo>
                  <a:lnTo>
                    <a:pt x="14575384" y="0"/>
                  </a:lnTo>
                  <a:lnTo>
                    <a:pt x="14575384" y="2883783"/>
                  </a:lnTo>
                  <a:lnTo>
                    <a:pt x="0" y="288378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7"/>
              <a:stretch>
                <a:fillRect l="-1544" r="-4703" b="-14113"/>
              </a:stretch>
            </a:blipFill>
          </p:spPr>
        </p:sp>
      </p:grpSp>
      <p:sp>
        <p:nvSpPr>
          <p:cNvPr id="33" name="Freeform 33"/>
          <p:cNvSpPr/>
          <p:nvPr/>
        </p:nvSpPr>
        <p:spPr>
          <a:xfrm rot="-3797438">
            <a:off x="1126021" y="173816"/>
            <a:ext cx="1681412" cy="2619764"/>
          </a:xfrm>
          <a:custGeom>
            <a:avLst/>
            <a:gdLst/>
            <a:ahLst/>
            <a:cxnLst/>
            <a:rect l="l" t="t" r="r" b="b"/>
            <a:pathLst>
              <a:path w="1681412" h="2619764">
                <a:moveTo>
                  <a:pt x="0" y="0"/>
                </a:moveTo>
                <a:lnTo>
                  <a:pt x="1681412" y="0"/>
                </a:lnTo>
                <a:lnTo>
                  <a:pt x="1681412" y="2619763"/>
                </a:lnTo>
                <a:lnTo>
                  <a:pt x="0" y="2619763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=""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34" name="Freeform 34"/>
          <p:cNvSpPr/>
          <p:nvPr/>
        </p:nvSpPr>
        <p:spPr>
          <a:xfrm rot="4413796">
            <a:off x="15499213" y="304439"/>
            <a:ext cx="1049040" cy="955580"/>
          </a:xfrm>
          <a:custGeom>
            <a:avLst/>
            <a:gdLst/>
            <a:ahLst/>
            <a:cxnLst/>
            <a:rect l="l" t="t" r="r" b="b"/>
            <a:pathLst>
              <a:path w="1049040" h="955580">
                <a:moveTo>
                  <a:pt x="0" y="0"/>
                </a:moveTo>
                <a:lnTo>
                  <a:pt x="1049040" y="0"/>
                </a:lnTo>
                <a:lnTo>
                  <a:pt x="1049040" y="955580"/>
                </a:lnTo>
                <a:lnTo>
                  <a:pt x="0" y="955580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=""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35" name="Freeform 35"/>
          <p:cNvSpPr/>
          <p:nvPr/>
        </p:nvSpPr>
        <p:spPr>
          <a:xfrm rot="642428">
            <a:off x="16978743" y="92311"/>
            <a:ext cx="1147948" cy="1645803"/>
          </a:xfrm>
          <a:custGeom>
            <a:avLst/>
            <a:gdLst/>
            <a:ahLst/>
            <a:cxnLst/>
            <a:rect l="l" t="t" r="r" b="b"/>
            <a:pathLst>
              <a:path w="1147948" h="1645803">
                <a:moveTo>
                  <a:pt x="0" y="0"/>
                </a:moveTo>
                <a:lnTo>
                  <a:pt x="1147947" y="0"/>
                </a:lnTo>
                <a:lnTo>
                  <a:pt x="1147947" y="1645803"/>
                </a:lnTo>
                <a:lnTo>
                  <a:pt x="0" y="1645803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=""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</p:sp>
      <p:sp>
        <p:nvSpPr>
          <p:cNvPr id="36" name="TextBox 36"/>
          <p:cNvSpPr txBox="1"/>
          <p:nvPr/>
        </p:nvSpPr>
        <p:spPr>
          <a:xfrm rot="-244097">
            <a:off x="3256101" y="8470146"/>
            <a:ext cx="4079180" cy="86422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551"/>
              </a:lnSpc>
            </a:pPr>
            <a:r>
              <a:rPr lang="en-US" sz="5599">
                <a:solidFill>
                  <a:srgbClr val="000000"/>
                </a:solidFill>
                <a:latin typeface="Manjari Bold"/>
              </a:rPr>
              <a:t>Ієрархія</a:t>
            </a:r>
          </a:p>
        </p:txBody>
      </p:sp>
      <p:sp>
        <p:nvSpPr>
          <p:cNvPr id="37" name="TextBox 37"/>
          <p:cNvSpPr txBox="1"/>
          <p:nvPr/>
        </p:nvSpPr>
        <p:spPr>
          <a:xfrm rot="214492">
            <a:off x="10960892" y="8826009"/>
            <a:ext cx="4229554" cy="87409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668"/>
              </a:lnSpc>
            </a:pPr>
            <a:r>
              <a:rPr lang="en-US" sz="5699">
                <a:solidFill>
                  <a:srgbClr val="000000"/>
                </a:solidFill>
                <a:latin typeface="Manjari Bold"/>
              </a:rPr>
              <a:t>Матриця</a:t>
            </a:r>
          </a:p>
        </p:txBody>
      </p:sp>
      <p:sp>
        <p:nvSpPr>
          <p:cNvPr id="38" name="TextBox 38"/>
          <p:cNvSpPr txBox="1"/>
          <p:nvPr/>
        </p:nvSpPr>
        <p:spPr>
          <a:xfrm rot="7990">
            <a:off x="3517272" y="417039"/>
            <a:ext cx="11253455" cy="196120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593"/>
              </a:lnSpc>
            </a:pPr>
            <a:r>
              <a:rPr lang="en-US" sz="14593" spc="773">
                <a:solidFill>
                  <a:srgbClr val="293241"/>
                </a:solidFill>
                <a:latin typeface="Better Together Condensed"/>
              </a:rPr>
              <a:t>Види інфографіки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75000"/>
            </a:blip>
            <a:stretch>
              <a:fillRect l="-4837" t="-17888" r="-7226" b="-34268"/>
            </a:stretch>
          </a:blipFill>
        </p:spPr>
      </p:sp>
      <p:grpSp>
        <p:nvGrpSpPr>
          <p:cNvPr id="3" name="Group 3"/>
          <p:cNvGrpSpPr/>
          <p:nvPr/>
        </p:nvGrpSpPr>
        <p:grpSpPr>
          <a:xfrm rot="242698">
            <a:off x="-2529154" y="5507838"/>
            <a:ext cx="24591863" cy="14601246"/>
            <a:chOff x="0" y="0"/>
            <a:chExt cx="32789151" cy="19468328"/>
          </a:xfrm>
        </p:grpSpPr>
        <p:sp>
          <p:nvSpPr>
            <p:cNvPr id="4" name="Freeform 4"/>
            <p:cNvSpPr/>
            <p:nvPr/>
          </p:nvSpPr>
          <p:spPr>
            <a:xfrm rot="-278853">
              <a:off x="893091" y="6650818"/>
              <a:ext cx="31479432" cy="11561187"/>
            </a:xfrm>
            <a:custGeom>
              <a:avLst/>
              <a:gdLst/>
              <a:ahLst/>
              <a:cxnLst/>
              <a:rect l="l" t="t" r="r" b="b"/>
              <a:pathLst>
                <a:path w="31479432" h="11561187">
                  <a:moveTo>
                    <a:pt x="0" y="0"/>
                  </a:moveTo>
                  <a:lnTo>
                    <a:pt x="31479432" y="0"/>
                  </a:lnTo>
                  <a:lnTo>
                    <a:pt x="31479432" y="11561186"/>
                  </a:lnTo>
                  <a:lnTo>
                    <a:pt x="0" y="1156118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-33561" r="-39267"/>
              </a:stretch>
            </a:blipFill>
          </p:spPr>
        </p:sp>
        <p:sp>
          <p:nvSpPr>
            <p:cNvPr id="5" name="Freeform 5"/>
            <p:cNvSpPr/>
            <p:nvPr/>
          </p:nvSpPr>
          <p:spPr>
            <a:xfrm rot="10516286">
              <a:off x="422953" y="1277833"/>
              <a:ext cx="31479432" cy="11561187"/>
            </a:xfrm>
            <a:custGeom>
              <a:avLst/>
              <a:gdLst/>
              <a:ahLst/>
              <a:cxnLst/>
              <a:rect l="l" t="t" r="r" b="b"/>
              <a:pathLst>
                <a:path w="31479432" h="11561187">
                  <a:moveTo>
                    <a:pt x="0" y="0"/>
                  </a:moveTo>
                  <a:lnTo>
                    <a:pt x="31479433" y="0"/>
                  </a:lnTo>
                  <a:lnTo>
                    <a:pt x="31479433" y="11561186"/>
                  </a:lnTo>
                  <a:lnTo>
                    <a:pt x="0" y="1156118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-33561" r="-39267"/>
              </a:stretch>
            </a:blipFill>
          </p:spPr>
        </p:sp>
      </p:grpSp>
      <p:grpSp>
        <p:nvGrpSpPr>
          <p:cNvPr id="6" name="Group 6"/>
          <p:cNvGrpSpPr/>
          <p:nvPr/>
        </p:nvGrpSpPr>
        <p:grpSpPr>
          <a:xfrm rot="-5797917">
            <a:off x="14622095" y="7086302"/>
            <a:ext cx="256513" cy="3970335"/>
            <a:chOff x="0" y="0"/>
            <a:chExt cx="113989" cy="1764328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113989" cy="1764329"/>
            </a:xfrm>
            <a:custGeom>
              <a:avLst/>
              <a:gdLst/>
              <a:ahLst/>
              <a:cxnLst/>
              <a:rect l="l" t="t" r="r" b="b"/>
              <a:pathLst>
                <a:path w="113989" h="1764329">
                  <a:moveTo>
                    <a:pt x="0" y="0"/>
                  </a:moveTo>
                  <a:lnTo>
                    <a:pt x="113989" y="0"/>
                  </a:lnTo>
                  <a:lnTo>
                    <a:pt x="113989" y="1764329"/>
                  </a:lnTo>
                  <a:lnTo>
                    <a:pt x="0" y="1764329"/>
                  </a:lnTo>
                  <a:close/>
                </a:path>
              </a:pathLst>
            </a:custGeom>
            <a:gradFill rotWithShape="1">
              <a:gsLst>
                <a:gs pos="0">
                  <a:srgbClr val="FFFFFF">
                    <a:alpha val="0"/>
                  </a:srgbClr>
                </a:gs>
                <a:gs pos="100000">
                  <a:srgbClr val="000000">
                    <a:alpha val="46000"/>
                  </a:srgbClr>
                </a:gs>
              </a:gsLst>
              <a:lin ang="0"/>
            </a:gradFill>
          </p:spPr>
        </p:sp>
        <p:sp>
          <p:nvSpPr>
            <p:cNvPr id="8" name="TextBox 8"/>
            <p:cNvSpPr txBox="1"/>
            <p:nvPr/>
          </p:nvSpPr>
          <p:spPr>
            <a:xfrm>
              <a:off x="0" y="-47625"/>
              <a:ext cx="113989" cy="1811953"/>
            </a:xfrm>
            <a:prstGeom prst="rect">
              <a:avLst/>
            </a:prstGeom>
          </p:spPr>
          <p:txBody>
            <a:bodyPr lIns="30108" tIns="30108" rIns="30108" bIns="30108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9" name="Group 9"/>
          <p:cNvGrpSpPr/>
          <p:nvPr/>
        </p:nvGrpSpPr>
        <p:grpSpPr>
          <a:xfrm rot="-242516">
            <a:off x="1777291" y="2636596"/>
            <a:ext cx="6261292" cy="7472056"/>
            <a:chOff x="0" y="0"/>
            <a:chExt cx="8348390" cy="9962742"/>
          </a:xfrm>
        </p:grpSpPr>
        <p:grpSp>
          <p:nvGrpSpPr>
            <p:cNvPr id="10" name="Group 10"/>
            <p:cNvGrpSpPr/>
            <p:nvPr/>
          </p:nvGrpSpPr>
          <p:grpSpPr>
            <a:xfrm rot="-5400000">
              <a:off x="3954761" y="5766602"/>
              <a:ext cx="509300" cy="7882980"/>
              <a:chOff x="0" y="0"/>
              <a:chExt cx="113989" cy="1764328"/>
            </a:xfrm>
          </p:grpSpPr>
          <p:sp>
            <p:nvSpPr>
              <p:cNvPr id="11" name="Freeform 11"/>
              <p:cNvSpPr/>
              <p:nvPr/>
            </p:nvSpPr>
            <p:spPr>
              <a:xfrm>
                <a:off x="0" y="0"/>
                <a:ext cx="113989" cy="1764329"/>
              </a:xfrm>
              <a:custGeom>
                <a:avLst/>
                <a:gdLst/>
                <a:ahLst/>
                <a:cxnLst/>
                <a:rect l="l" t="t" r="r" b="b"/>
                <a:pathLst>
                  <a:path w="113989" h="1764329">
                    <a:moveTo>
                      <a:pt x="0" y="0"/>
                    </a:moveTo>
                    <a:lnTo>
                      <a:pt x="113989" y="0"/>
                    </a:lnTo>
                    <a:lnTo>
                      <a:pt x="113989" y="1764329"/>
                    </a:lnTo>
                    <a:lnTo>
                      <a:pt x="0" y="1764329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FFFFFF">
                      <a:alpha val="0"/>
                    </a:srgbClr>
                  </a:gs>
                  <a:gs pos="100000">
                    <a:srgbClr val="000000">
                      <a:alpha val="46000"/>
                    </a:srgbClr>
                  </a:gs>
                </a:gsLst>
                <a:lin ang="0"/>
              </a:gradFill>
            </p:spPr>
          </p:sp>
          <p:sp>
            <p:nvSpPr>
              <p:cNvPr id="12" name="TextBox 12"/>
              <p:cNvSpPr txBox="1"/>
              <p:nvPr/>
            </p:nvSpPr>
            <p:spPr>
              <a:xfrm>
                <a:off x="0" y="-47625"/>
                <a:ext cx="113989" cy="1811953"/>
              </a:xfrm>
              <a:prstGeom prst="rect">
                <a:avLst/>
              </a:prstGeom>
            </p:spPr>
            <p:txBody>
              <a:bodyPr lIns="32338" tIns="32338" rIns="32338" bIns="32338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grpSp>
          <p:nvGrpSpPr>
            <p:cNvPr id="13" name="Group 13"/>
            <p:cNvGrpSpPr>
              <a:grpSpLocks noChangeAspect="1"/>
            </p:cNvGrpSpPr>
            <p:nvPr/>
          </p:nvGrpSpPr>
          <p:grpSpPr>
            <a:xfrm>
              <a:off x="0" y="0"/>
              <a:ext cx="8348390" cy="9698408"/>
              <a:chOff x="0" y="0"/>
              <a:chExt cx="5466080" cy="6350000"/>
            </a:xfrm>
          </p:grpSpPr>
          <p:sp>
            <p:nvSpPr>
              <p:cNvPr id="14" name="Freeform 14"/>
              <p:cNvSpPr/>
              <p:nvPr/>
            </p:nvSpPr>
            <p:spPr>
              <a:xfrm>
                <a:off x="0" y="0"/>
                <a:ext cx="5439410" cy="6348730"/>
              </a:xfrm>
              <a:custGeom>
                <a:avLst/>
                <a:gdLst/>
                <a:ahLst/>
                <a:cxnLst/>
                <a:rect l="l" t="t" r="r" b="b"/>
                <a:pathLst>
                  <a:path w="5439410" h="6348730">
                    <a:moveTo>
                      <a:pt x="5419090" y="0"/>
                    </a:moveTo>
                    <a:lnTo>
                      <a:pt x="19050" y="0"/>
                    </a:lnTo>
                    <a:cubicBezTo>
                      <a:pt x="8890" y="0"/>
                      <a:pt x="0" y="8890"/>
                      <a:pt x="0" y="20320"/>
                    </a:cubicBezTo>
                    <a:lnTo>
                      <a:pt x="0" y="6329680"/>
                    </a:lnTo>
                    <a:cubicBezTo>
                      <a:pt x="0" y="6339840"/>
                      <a:pt x="8890" y="6348730"/>
                      <a:pt x="19050" y="6348730"/>
                    </a:cubicBezTo>
                    <a:lnTo>
                      <a:pt x="5419090" y="6348730"/>
                    </a:lnTo>
                    <a:cubicBezTo>
                      <a:pt x="5429250" y="6348730"/>
                      <a:pt x="5438140" y="6339840"/>
                      <a:pt x="5438140" y="6329680"/>
                    </a:cubicBezTo>
                    <a:lnTo>
                      <a:pt x="5438140" y="20320"/>
                    </a:lnTo>
                    <a:cubicBezTo>
                      <a:pt x="5439410" y="8890"/>
                      <a:pt x="5430520" y="0"/>
                      <a:pt x="5419090" y="0"/>
                    </a:cubicBezTo>
                    <a:close/>
                    <a:moveTo>
                      <a:pt x="5137150" y="314960"/>
                    </a:moveTo>
                    <a:lnTo>
                      <a:pt x="5137150" y="4970780"/>
                    </a:lnTo>
                    <a:cubicBezTo>
                      <a:pt x="5137150" y="4980940"/>
                      <a:pt x="5128260" y="4989830"/>
                      <a:pt x="5118100" y="4989830"/>
                    </a:cubicBezTo>
                    <a:lnTo>
                      <a:pt x="266700" y="4989830"/>
                    </a:lnTo>
                    <a:cubicBezTo>
                      <a:pt x="256540" y="4989830"/>
                      <a:pt x="247650" y="4980940"/>
                      <a:pt x="247650" y="4970780"/>
                    </a:cubicBezTo>
                    <a:lnTo>
                      <a:pt x="247650" y="314960"/>
                    </a:lnTo>
                    <a:cubicBezTo>
                      <a:pt x="247650" y="304800"/>
                      <a:pt x="256540" y="295910"/>
                      <a:pt x="266700" y="295910"/>
                    </a:cubicBezTo>
                    <a:lnTo>
                      <a:pt x="5118100" y="295910"/>
                    </a:lnTo>
                    <a:cubicBezTo>
                      <a:pt x="5129530" y="294640"/>
                      <a:pt x="5137150" y="303530"/>
                      <a:pt x="5137150" y="314960"/>
                    </a:cubicBezTo>
                    <a:close/>
                  </a:path>
                </a:pathLst>
              </a:custGeom>
              <a:solidFill>
                <a:srgbClr val="FFFFFF"/>
              </a:solidFill>
            </p:spPr>
          </p:sp>
          <p:sp>
            <p:nvSpPr>
              <p:cNvPr id="15" name="Freeform 15"/>
              <p:cNvSpPr/>
              <p:nvPr/>
            </p:nvSpPr>
            <p:spPr>
              <a:xfrm>
                <a:off x="247650" y="294640"/>
                <a:ext cx="4889500" cy="4693920"/>
              </a:xfrm>
              <a:custGeom>
                <a:avLst/>
                <a:gdLst/>
                <a:ahLst/>
                <a:cxnLst/>
                <a:rect l="l" t="t" r="r" b="b"/>
                <a:pathLst>
                  <a:path w="4889500" h="4693920">
                    <a:moveTo>
                      <a:pt x="4870450" y="0"/>
                    </a:moveTo>
                    <a:lnTo>
                      <a:pt x="19050" y="0"/>
                    </a:lnTo>
                    <a:cubicBezTo>
                      <a:pt x="8890" y="0"/>
                      <a:pt x="0" y="8890"/>
                      <a:pt x="0" y="19050"/>
                    </a:cubicBezTo>
                    <a:lnTo>
                      <a:pt x="0" y="4674870"/>
                    </a:lnTo>
                    <a:cubicBezTo>
                      <a:pt x="0" y="4686300"/>
                      <a:pt x="8890" y="4693920"/>
                      <a:pt x="19050" y="4693920"/>
                    </a:cubicBezTo>
                    <a:lnTo>
                      <a:pt x="4870450" y="4693920"/>
                    </a:lnTo>
                    <a:cubicBezTo>
                      <a:pt x="4880610" y="4693920"/>
                      <a:pt x="4889500" y="4685030"/>
                      <a:pt x="4889500" y="4674870"/>
                    </a:cubicBezTo>
                    <a:lnTo>
                      <a:pt x="4889500" y="20320"/>
                    </a:lnTo>
                    <a:cubicBezTo>
                      <a:pt x="4889500" y="8890"/>
                      <a:pt x="4881880" y="0"/>
                      <a:pt x="4870450" y="0"/>
                    </a:cubicBezTo>
                    <a:close/>
                  </a:path>
                </a:pathLst>
              </a:custGeom>
              <a:blipFill>
                <a:blip r:embed="rId4"/>
                <a:stretch>
                  <a:fillRect t="-434" b="-434"/>
                </a:stretch>
              </a:blipFill>
            </p:spPr>
          </p:sp>
          <p:sp>
            <p:nvSpPr>
              <p:cNvPr id="16" name="Freeform 16"/>
              <p:cNvSpPr/>
              <p:nvPr/>
            </p:nvSpPr>
            <p:spPr>
              <a:xfrm>
                <a:off x="1270" y="6350"/>
                <a:ext cx="5457190" cy="6342380"/>
              </a:xfrm>
              <a:custGeom>
                <a:avLst/>
                <a:gdLst/>
                <a:ahLst/>
                <a:cxnLst/>
                <a:rect l="l" t="t" r="r" b="b"/>
                <a:pathLst>
                  <a:path w="5457190" h="6342380">
                    <a:moveTo>
                      <a:pt x="5137150" y="302260"/>
                    </a:moveTo>
                    <a:cubicBezTo>
                      <a:pt x="5137150" y="302260"/>
                      <a:pt x="5133340" y="290830"/>
                      <a:pt x="5119370" y="289560"/>
                    </a:cubicBezTo>
                    <a:lnTo>
                      <a:pt x="248920" y="289560"/>
                    </a:lnTo>
                    <a:cubicBezTo>
                      <a:pt x="240030" y="289560"/>
                      <a:pt x="228600" y="293370"/>
                      <a:pt x="228600" y="303530"/>
                    </a:cubicBezTo>
                    <a:lnTo>
                      <a:pt x="232410" y="312420"/>
                    </a:lnTo>
                    <a:cubicBezTo>
                      <a:pt x="236220" y="307340"/>
                      <a:pt x="242570" y="304800"/>
                      <a:pt x="248920" y="304800"/>
                    </a:cubicBezTo>
                    <a:lnTo>
                      <a:pt x="5123180" y="304800"/>
                    </a:lnTo>
                    <a:lnTo>
                      <a:pt x="5123180" y="4966970"/>
                    </a:lnTo>
                    <a:cubicBezTo>
                      <a:pt x="5123180" y="4973320"/>
                      <a:pt x="5120640" y="4979670"/>
                      <a:pt x="5115560" y="4983480"/>
                    </a:cubicBezTo>
                    <a:lnTo>
                      <a:pt x="5120640" y="4983480"/>
                    </a:lnTo>
                    <a:cubicBezTo>
                      <a:pt x="5129530" y="4983480"/>
                      <a:pt x="5137150" y="4975860"/>
                      <a:pt x="5137150" y="4966970"/>
                    </a:cubicBezTo>
                    <a:lnTo>
                      <a:pt x="5137150" y="302260"/>
                    </a:lnTo>
                    <a:close/>
                    <a:moveTo>
                      <a:pt x="5438140" y="6324600"/>
                    </a:moveTo>
                    <a:lnTo>
                      <a:pt x="20320" y="6324600"/>
                    </a:lnTo>
                    <a:lnTo>
                      <a:pt x="20320" y="12700"/>
                    </a:lnTo>
                    <a:lnTo>
                      <a:pt x="6350" y="0"/>
                    </a:lnTo>
                    <a:lnTo>
                      <a:pt x="5080" y="0"/>
                    </a:lnTo>
                    <a:cubicBezTo>
                      <a:pt x="2540" y="3810"/>
                      <a:pt x="0" y="7620"/>
                      <a:pt x="0" y="12700"/>
                    </a:cubicBezTo>
                    <a:lnTo>
                      <a:pt x="0" y="6323330"/>
                    </a:lnTo>
                    <a:cubicBezTo>
                      <a:pt x="0" y="6334760"/>
                      <a:pt x="8890" y="6342380"/>
                      <a:pt x="19050" y="6342380"/>
                    </a:cubicBezTo>
                    <a:lnTo>
                      <a:pt x="5444490" y="6342380"/>
                    </a:lnTo>
                    <a:cubicBezTo>
                      <a:pt x="5449570" y="6342380"/>
                      <a:pt x="5453380" y="6341110"/>
                      <a:pt x="5457190" y="6337300"/>
                    </a:cubicBezTo>
                    <a:lnTo>
                      <a:pt x="5438140" y="6324600"/>
                    </a:lnTo>
                    <a:close/>
                  </a:path>
                </a:pathLst>
              </a:custGeom>
              <a:solidFill>
                <a:srgbClr val="3C3333"/>
              </a:solidFill>
            </p:spPr>
          </p:sp>
          <p:sp>
            <p:nvSpPr>
              <p:cNvPr id="17" name="Freeform 17"/>
              <p:cNvSpPr/>
              <p:nvPr/>
            </p:nvSpPr>
            <p:spPr>
              <a:xfrm>
                <a:off x="7620" y="0"/>
                <a:ext cx="5458460" cy="6344920"/>
              </a:xfrm>
              <a:custGeom>
                <a:avLst/>
                <a:gdLst/>
                <a:ahLst/>
                <a:cxnLst/>
                <a:rect l="l" t="t" r="r" b="b"/>
                <a:pathLst>
                  <a:path w="5458460" h="6344920">
                    <a:moveTo>
                      <a:pt x="5125720" y="4987290"/>
                    </a:moveTo>
                    <a:cubicBezTo>
                      <a:pt x="5121910" y="4992370"/>
                      <a:pt x="5116830" y="4994910"/>
                      <a:pt x="5110480" y="4994910"/>
                    </a:cubicBezTo>
                    <a:lnTo>
                      <a:pt x="243840" y="4994910"/>
                    </a:lnTo>
                    <a:cubicBezTo>
                      <a:pt x="237490" y="4994910"/>
                      <a:pt x="231140" y="4992370"/>
                      <a:pt x="227330" y="4986020"/>
                    </a:cubicBezTo>
                    <a:cubicBezTo>
                      <a:pt x="222250" y="4982210"/>
                      <a:pt x="219710" y="4977130"/>
                      <a:pt x="219710" y="4970780"/>
                    </a:cubicBezTo>
                    <a:lnTo>
                      <a:pt x="219710" y="314960"/>
                    </a:lnTo>
                    <a:cubicBezTo>
                      <a:pt x="219710" y="309880"/>
                      <a:pt x="222250" y="304800"/>
                      <a:pt x="226060" y="300990"/>
                    </a:cubicBezTo>
                    <a:lnTo>
                      <a:pt x="240030" y="311150"/>
                    </a:lnTo>
                    <a:lnTo>
                      <a:pt x="240030" y="4975860"/>
                    </a:lnTo>
                    <a:lnTo>
                      <a:pt x="5110480" y="4975860"/>
                    </a:lnTo>
                    <a:cubicBezTo>
                      <a:pt x="5113020" y="4975860"/>
                      <a:pt x="5115560" y="4974590"/>
                      <a:pt x="5116830" y="4974590"/>
                    </a:cubicBezTo>
                    <a:lnTo>
                      <a:pt x="5125720" y="4987290"/>
                    </a:lnTo>
                    <a:close/>
                    <a:moveTo>
                      <a:pt x="5458460" y="19050"/>
                    </a:moveTo>
                    <a:lnTo>
                      <a:pt x="5458460" y="6330950"/>
                    </a:lnTo>
                    <a:cubicBezTo>
                      <a:pt x="5458460" y="6336030"/>
                      <a:pt x="5455920" y="6341110"/>
                      <a:pt x="5450840" y="6344920"/>
                    </a:cubicBezTo>
                    <a:lnTo>
                      <a:pt x="5429250" y="6329680"/>
                    </a:lnTo>
                    <a:lnTo>
                      <a:pt x="5429250" y="20320"/>
                    </a:lnTo>
                    <a:lnTo>
                      <a:pt x="13970" y="20320"/>
                    </a:lnTo>
                    <a:lnTo>
                      <a:pt x="0" y="7620"/>
                    </a:lnTo>
                    <a:cubicBezTo>
                      <a:pt x="3810" y="2540"/>
                      <a:pt x="8890" y="0"/>
                      <a:pt x="15240" y="0"/>
                    </a:cubicBezTo>
                    <a:lnTo>
                      <a:pt x="5439410" y="0"/>
                    </a:lnTo>
                    <a:cubicBezTo>
                      <a:pt x="5449570" y="0"/>
                      <a:pt x="5458460" y="8890"/>
                      <a:pt x="5458460" y="19050"/>
                    </a:cubicBezTo>
                    <a:close/>
                    <a:moveTo>
                      <a:pt x="5455920" y="30480"/>
                    </a:moveTo>
                    <a:cubicBezTo>
                      <a:pt x="5453380" y="26670"/>
                      <a:pt x="5450840" y="24130"/>
                      <a:pt x="5447030" y="21590"/>
                    </a:cubicBezTo>
                    <a:lnTo>
                      <a:pt x="5455920" y="30480"/>
                    </a:lnTo>
                    <a:close/>
                  </a:path>
                </a:pathLst>
              </a:custGeom>
              <a:solidFill>
                <a:srgbClr val="FFFFFF"/>
              </a:solidFill>
            </p:spPr>
          </p:sp>
        </p:grpSp>
      </p:grpSp>
      <p:grpSp>
        <p:nvGrpSpPr>
          <p:cNvPr id="18" name="Group 18"/>
          <p:cNvGrpSpPr/>
          <p:nvPr/>
        </p:nvGrpSpPr>
        <p:grpSpPr>
          <a:xfrm rot="228151">
            <a:off x="10031032" y="2273953"/>
            <a:ext cx="6869053" cy="8197342"/>
            <a:chOff x="0" y="0"/>
            <a:chExt cx="9158738" cy="10929789"/>
          </a:xfrm>
        </p:grpSpPr>
        <p:grpSp>
          <p:nvGrpSpPr>
            <p:cNvPr id="19" name="Group 19"/>
            <p:cNvGrpSpPr/>
            <p:nvPr/>
          </p:nvGrpSpPr>
          <p:grpSpPr>
            <a:xfrm rot="-5400000">
              <a:off x="4338635" y="6326345"/>
              <a:ext cx="558735" cy="8648153"/>
              <a:chOff x="0" y="0"/>
              <a:chExt cx="113989" cy="1764328"/>
            </a:xfrm>
          </p:grpSpPr>
          <p:sp>
            <p:nvSpPr>
              <p:cNvPr id="20" name="Freeform 20"/>
              <p:cNvSpPr/>
              <p:nvPr/>
            </p:nvSpPr>
            <p:spPr>
              <a:xfrm>
                <a:off x="0" y="0"/>
                <a:ext cx="113989" cy="1764329"/>
              </a:xfrm>
              <a:custGeom>
                <a:avLst/>
                <a:gdLst/>
                <a:ahLst/>
                <a:cxnLst/>
                <a:rect l="l" t="t" r="r" b="b"/>
                <a:pathLst>
                  <a:path w="113989" h="1764329">
                    <a:moveTo>
                      <a:pt x="0" y="0"/>
                    </a:moveTo>
                    <a:lnTo>
                      <a:pt x="113989" y="0"/>
                    </a:lnTo>
                    <a:lnTo>
                      <a:pt x="113989" y="1764329"/>
                    </a:lnTo>
                    <a:lnTo>
                      <a:pt x="0" y="1764329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FFFFFF">
                      <a:alpha val="0"/>
                    </a:srgbClr>
                  </a:gs>
                  <a:gs pos="100000">
                    <a:srgbClr val="000000">
                      <a:alpha val="46000"/>
                    </a:srgbClr>
                  </a:gs>
                </a:gsLst>
                <a:lin ang="0"/>
              </a:gradFill>
            </p:spPr>
          </p:sp>
          <p:sp>
            <p:nvSpPr>
              <p:cNvPr id="21" name="TextBox 21"/>
              <p:cNvSpPr txBox="1"/>
              <p:nvPr/>
            </p:nvSpPr>
            <p:spPr>
              <a:xfrm>
                <a:off x="0" y="-47625"/>
                <a:ext cx="113989" cy="1811953"/>
              </a:xfrm>
              <a:prstGeom prst="rect">
                <a:avLst/>
              </a:prstGeom>
            </p:spPr>
            <p:txBody>
              <a:bodyPr lIns="32338" tIns="32338" rIns="32338" bIns="32338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grpSp>
          <p:nvGrpSpPr>
            <p:cNvPr id="22" name="Group 22"/>
            <p:cNvGrpSpPr>
              <a:grpSpLocks noChangeAspect="1"/>
            </p:cNvGrpSpPr>
            <p:nvPr/>
          </p:nvGrpSpPr>
          <p:grpSpPr>
            <a:xfrm>
              <a:off x="0" y="0"/>
              <a:ext cx="9158738" cy="10639798"/>
              <a:chOff x="0" y="0"/>
              <a:chExt cx="5466080" cy="6350000"/>
            </a:xfrm>
          </p:grpSpPr>
          <p:sp>
            <p:nvSpPr>
              <p:cNvPr id="23" name="Freeform 23"/>
              <p:cNvSpPr/>
              <p:nvPr/>
            </p:nvSpPr>
            <p:spPr>
              <a:xfrm>
                <a:off x="0" y="0"/>
                <a:ext cx="5439410" cy="6348730"/>
              </a:xfrm>
              <a:custGeom>
                <a:avLst/>
                <a:gdLst/>
                <a:ahLst/>
                <a:cxnLst/>
                <a:rect l="l" t="t" r="r" b="b"/>
                <a:pathLst>
                  <a:path w="5439410" h="6348730">
                    <a:moveTo>
                      <a:pt x="5419090" y="0"/>
                    </a:moveTo>
                    <a:lnTo>
                      <a:pt x="19050" y="0"/>
                    </a:lnTo>
                    <a:cubicBezTo>
                      <a:pt x="8890" y="0"/>
                      <a:pt x="0" y="8890"/>
                      <a:pt x="0" y="20320"/>
                    </a:cubicBezTo>
                    <a:lnTo>
                      <a:pt x="0" y="6329680"/>
                    </a:lnTo>
                    <a:cubicBezTo>
                      <a:pt x="0" y="6339840"/>
                      <a:pt x="8890" y="6348730"/>
                      <a:pt x="19050" y="6348730"/>
                    </a:cubicBezTo>
                    <a:lnTo>
                      <a:pt x="5419090" y="6348730"/>
                    </a:lnTo>
                    <a:cubicBezTo>
                      <a:pt x="5429250" y="6348730"/>
                      <a:pt x="5438140" y="6339840"/>
                      <a:pt x="5438140" y="6329680"/>
                    </a:cubicBezTo>
                    <a:lnTo>
                      <a:pt x="5438140" y="20320"/>
                    </a:lnTo>
                    <a:cubicBezTo>
                      <a:pt x="5439410" y="8890"/>
                      <a:pt x="5430520" y="0"/>
                      <a:pt x="5419090" y="0"/>
                    </a:cubicBezTo>
                    <a:close/>
                    <a:moveTo>
                      <a:pt x="5137150" y="314960"/>
                    </a:moveTo>
                    <a:lnTo>
                      <a:pt x="5137150" y="4970780"/>
                    </a:lnTo>
                    <a:cubicBezTo>
                      <a:pt x="5137150" y="4980940"/>
                      <a:pt x="5128260" y="4989830"/>
                      <a:pt x="5118100" y="4989830"/>
                    </a:cubicBezTo>
                    <a:lnTo>
                      <a:pt x="266700" y="4989830"/>
                    </a:lnTo>
                    <a:cubicBezTo>
                      <a:pt x="256540" y="4989830"/>
                      <a:pt x="247650" y="4980940"/>
                      <a:pt x="247650" y="4970780"/>
                    </a:cubicBezTo>
                    <a:lnTo>
                      <a:pt x="247650" y="314960"/>
                    </a:lnTo>
                    <a:cubicBezTo>
                      <a:pt x="247650" y="304800"/>
                      <a:pt x="256540" y="295910"/>
                      <a:pt x="266700" y="295910"/>
                    </a:cubicBezTo>
                    <a:lnTo>
                      <a:pt x="5118100" y="295910"/>
                    </a:lnTo>
                    <a:cubicBezTo>
                      <a:pt x="5129530" y="294640"/>
                      <a:pt x="5137150" y="303530"/>
                      <a:pt x="5137150" y="314960"/>
                    </a:cubicBezTo>
                    <a:close/>
                  </a:path>
                </a:pathLst>
              </a:custGeom>
              <a:solidFill>
                <a:srgbClr val="FFFFFF"/>
              </a:solidFill>
            </p:spPr>
          </p:sp>
          <p:sp>
            <p:nvSpPr>
              <p:cNvPr id="24" name="Freeform 24"/>
              <p:cNvSpPr/>
              <p:nvPr/>
            </p:nvSpPr>
            <p:spPr>
              <a:xfrm>
                <a:off x="247650" y="294640"/>
                <a:ext cx="4889500" cy="4693920"/>
              </a:xfrm>
              <a:custGeom>
                <a:avLst/>
                <a:gdLst/>
                <a:ahLst/>
                <a:cxnLst/>
                <a:rect l="l" t="t" r="r" b="b"/>
                <a:pathLst>
                  <a:path w="4889500" h="4693920">
                    <a:moveTo>
                      <a:pt x="4870450" y="0"/>
                    </a:moveTo>
                    <a:lnTo>
                      <a:pt x="19050" y="0"/>
                    </a:lnTo>
                    <a:cubicBezTo>
                      <a:pt x="8890" y="0"/>
                      <a:pt x="0" y="8890"/>
                      <a:pt x="0" y="19050"/>
                    </a:cubicBezTo>
                    <a:lnTo>
                      <a:pt x="0" y="4674870"/>
                    </a:lnTo>
                    <a:cubicBezTo>
                      <a:pt x="0" y="4686300"/>
                      <a:pt x="8890" y="4693920"/>
                      <a:pt x="19050" y="4693920"/>
                    </a:cubicBezTo>
                    <a:lnTo>
                      <a:pt x="4870450" y="4693920"/>
                    </a:lnTo>
                    <a:cubicBezTo>
                      <a:pt x="4880610" y="4693920"/>
                      <a:pt x="4889500" y="4685030"/>
                      <a:pt x="4889500" y="4674870"/>
                    </a:cubicBezTo>
                    <a:lnTo>
                      <a:pt x="4889500" y="20320"/>
                    </a:lnTo>
                    <a:cubicBezTo>
                      <a:pt x="4889500" y="8890"/>
                      <a:pt x="4881880" y="0"/>
                      <a:pt x="4870450" y="0"/>
                    </a:cubicBezTo>
                    <a:close/>
                  </a:path>
                </a:pathLst>
              </a:custGeom>
              <a:blipFill>
                <a:blip r:embed="rId5"/>
                <a:stretch>
                  <a:fillRect t="-15624" b="-15624"/>
                </a:stretch>
              </a:blipFill>
            </p:spPr>
          </p:sp>
          <p:sp>
            <p:nvSpPr>
              <p:cNvPr id="25" name="Freeform 25"/>
              <p:cNvSpPr/>
              <p:nvPr/>
            </p:nvSpPr>
            <p:spPr>
              <a:xfrm>
                <a:off x="1270" y="6350"/>
                <a:ext cx="5457190" cy="6342380"/>
              </a:xfrm>
              <a:custGeom>
                <a:avLst/>
                <a:gdLst/>
                <a:ahLst/>
                <a:cxnLst/>
                <a:rect l="l" t="t" r="r" b="b"/>
                <a:pathLst>
                  <a:path w="5457190" h="6342380">
                    <a:moveTo>
                      <a:pt x="5137150" y="302260"/>
                    </a:moveTo>
                    <a:cubicBezTo>
                      <a:pt x="5137150" y="302260"/>
                      <a:pt x="5133340" y="290830"/>
                      <a:pt x="5119370" y="289560"/>
                    </a:cubicBezTo>
                    <a:lnTo>
                      <a:pt x="248920" y="289560"/>
                    </a:lnTo>
                    <a:cubicBezTo>
                      <a:pt x="240030" y="289560"/>
                      <a:pt x="228600" y="293370"/>
                      <a:pt x="228600" y="303530"/>
                    </a:cubicBezTo>
                    <a:lnTo>
                      <a:pt x="232410" y="312420"/>
                    </a:lnTo>
                    <a:cubicBezTo>
                      <a:pt x="236220" y="307340"/>
                      <a:pt x="242570" y="304800"/>
                      <a:pt x="248920" y="304800"/>
                    </a:cubicBezTo>
                    <a:lnTo>
                      <a:pt x="5123180" y="304800"/>
                    </a:lnTo>
                    <a:lnTo>
                      <a:pt x="5123180" y="4966970"/>
                    </a:lnTo>
                    <a:cubicBezTo>
                      <a:pt x="5123180" y="4973320"/>
                      <a:pt x="5120640" y="4979670"/>
                      <a:pt x="5115560" y="4983480"/>
                    </a:cubicBezTo>
                    <a:lnTo>
                      <a:pt x="5120640" y="4983480"/>
                    </a:lnTo>
                    <a:cubicBezTo>
                      <a:pt x="5129530" y="4983480"/>
                      <a:pt x="5137150" y="4975860"/>
                      <a:pt x="5137150" y="4966970"/>
                    </a:cubicBezTo>
                    <a:lnTo>
                      <a:pt x="5137150" y="302260"/>
                    </a:lnTo>
                    <a:close/>
                    <a:moveTo>
                      <a:pt x="5438140" y="6324600"/>
                    </a:moveTo>
                    <a:lnTo>
                      <a:pt x="20320" y="6324600"/>
                    </a:lnTo>
                    <a:lnTo>
                      <a:pt x="20320" y="12700"/>
                    </a:lnTo>
                    <a:lnTo>
                      <a:pt x="6350" y="0"/>
                    </a:lnTo>
                    <a:lnTo>
                      <a:pt x="5080" y="0"/>
                    </a:lnTo>
                    <a:cubicBezTo>
                      <a:pt x="2540" y="3810"/>
                      <a:pt x="0" y="7620"/>
                      <a:pt x="0" y="12700"/>
                    </a:cubicBezTo>
                    <a:lnTo>
                      <a:pt x="0" y="6323330"/>
                    </a:lnTo>
                    <a:cubicBezTo>
                      <a:pt x="0" y="6334760"/>
                      <a:pt x="8890" y="6342380"/>
                      <a:pt x="19050" y="6342380"/>
                    </a:cubicBezTo>
                    <a:lnTo>
                      <a:pt x="5444490" y="6342380"/>
                    </a:lnTo>
                    <a:cubicBezTo>
                      <a:pt x="5449570" y="6342380"/>
                      <a:pt x="5453380" y="6341110"/>
                      <a:pt x="5457190" y="6337300"/>
                    </a:cubicBezTo>
                    <a:lnTo>
                      <a:pt x="5438140" y="6324600"/>
                    </a:lnTo>
                    <a:close/>
                  </a:path>
                </a:pathLst>
              </a:custGeom>
              <a:solidFill>
                <a:srgbClr val="3C3333"/>
              </a:solidFill>
            </p:spPr>
          </p:sp>
          <p:sp>
            <p:nvSpPr>
              <p:cNvPr id="26" name="Freeform 26"/>
              <p:cNvSpPr/>
              <p:nvPr/>
            </p:nvSpPr>
            <p:spPr>
              <a:xfrm>
                <a:off x="7620" y="0"/>
                <a:ext cx="5458460" cy="6344920"/>
              </a:xfrm>
              <a:custGeom>
                <a:avLst/>
                <a:gdLst/>
                <a:ahLst/>
                <a:cxnLst/>
                <a:rect l="l" t="t" r="r" b="b"/>
                <a:pathLst>
                  <a:path w="5458460" h="6344920">
                    <a:moveTo>
                      <a:pt x="5125720" y="4987290"/>
                    </a:moveTo>
                    <a:cubicBezTo>
                      <a:pt x="5121910" y="4992370"/>
                      <a:pt x="5116830" y="4994910"/>
                      <a:pt x="5110480" y="4994910"/>
                    </a:cubicBezTo>
                    <a:lnTo>
                      <a:pt x="243840" y="4994910"/>
                    </a:lnTo>
                    <a:cubicBezTo>
                      <a:pt x="237490" y="4994910"/>
                      <a:pt x="231140" y="4992370"/>
                      <a:pt x="227330" y="4986020"/>
                    </a:cubicBezTo>
                    <a:cubicBezTo>
                      <a:pt x="222250" y="4982210"/>
                      <a:pt x="219710" y="4977130"/>
                      <a:pt x="219710" y="4970780"/>
                    </a:cubicBezTo>
                    <a:lnTo>
                      <a:pt x="219710" y="314960"/>
                    </a:lnTo>
                    <a:cubicBezTo>
                      <a:pt x="219710" y="309880"/>
                      <a:pt x="222250" y="304800"/>
                      <a:pt x="226060" y="300990"/>
                    </a:cubicBezTo>
                    <a:lnTo>
                      <a:pt x="240030" y="311150"/>
                    </a:lnTo>
                    <a:lnTo>
                      <a:pt x="240030" y="4975860"/>
                    </a:lnTo>
                    <a:lnTo>
                      <a:pt x="5110480" y="4975860"/>
                    </a:lnTo>
                    <a:cubicBezTo>
                      <a:pt x="5113020" y="4975860"/>
                      <a:pt x="5115560" y="4974590"/>
                      <a:pt x="5116830" y="4974590"/>
                    </a:cubicBezTo>
                    <a:lnTo>
                      <a:pt x="5125720" y="4987290"/>
                    </a:lnTo>
                    <a:close/>
                    <a:moveTo>
                      <a:pt x="5458460" y="19050"/>
                    </a:moveTo>
                    <a:lnTo>
                      <a:pt x="5458460" y="6330950"/>
                    </a:lnTo>
                    <a:cubicBezTo>
                      <a:pt x="5458460" y="6336030"/>
                      <a:pt x="5455920" y="6341110"/>
                      <a:pt x="5450840" y="6344920"/>
                    </a:cubicBezTo>
                    <a:lnTo>
                      <a:pt x="5429250" y="6329680"/>
                    </a:lnTo>
                    <a:lnTo>
                      <a:pt x="5429250" y="20320"/>
                    </a:lnTo>
                    <a:lnTo>
                      <a:pt x="13970" y="20320"/>
                    </a:lnTo>
                    <a:lnTo>
                      <a:pt x="0" y="7620"/>
                    </a:lnTo>
                    <a:cubicBezTo>
                      <a:pt x="3810" y="2540"/>
                      <a:pt x="8890" y="0"/>
                      <a:pt x="15240" y="0"/>
                    </a:cubicBezTo>
                    <a:lnTo>
                      <a:pt x="5439410" y="0"/>
                    </a:lnTo>
                    <a:cubicBezTo>
                      <a:pt x="5449570" y="0"/>
                      <a:pt x="5458460" y="8890"/>
                      <a:pt x="5458460" y="19050"/>
                    </a:cubicBezTo>
                    <a:close/>
                    <a:moveTo>
                      <a:pt x="5455920" y="30480"/>
                    </a:moveTo>
                    <a:cubicBezTo>
                      <a:pt x="5453380" y="26670"/>
                      <a:pt x="5450840" y="24130"/>
                      <a:pt x="5447030" y="21590"/>
                    </a:cubicBezTo>
                    <a:lnTo>
                      <a:pt x="5455920" y="30480"/>
                    </a:lnTo>
                    <a:close/>
                  </a:path>
                </a:pathLst>
              </a:custGeom>
              <a:solidFill>
                <a:srgbClr val="FFFFFF"/>
              </a:solidFill>
            </p:spPr>
          </p:sp>
        </p:grpSp>
      </p:grpSp>
      <p:sp>
        <p:nvSpPr>
          <p:cNvPr id="27" name="Freeform 27"/>
          <p:cNvSpPr/>
          <p:nvPr/>
        </p:nvSpPr>
        <p:spPr>
          <a:xfrm rot="50561">
            <a:off x="16839199" y="2428576"/>
            <a:ext cx="459677" cy="458895"/>
          </a:xfrm>
          <a:custGeom>
            <a:avLst/>
            <a:gdLst/>
            <a:ahLst/>
            <a:cxnLst/>
            <a:rect l="l" t="t" r="r" b="b"/>
            <a:pathLst>
              <a:path w="459677" h="458895">
                <a:moveTo>
                  <a:pt x="0" y="0"/>
                </a:moveTo>
                <a:lnTo>
                  <a:pt x="459677" y="0"/>
                </a:lnTo>
                <a:lnTo>
                  <a:pt x="459677" y="458895"/>
                </a:lnTo>
                <a:lnTo>
                  <a:pt x="0" y="458895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  <p:sp>
        <p:nvSpPr>
          <p:cNvPr id="28" name="Freeform 28"/>
          <p:cNvSpPr/>
          <p:nvPr/>
        </p:nvSpPr>
        <p:spPr>
          <a:xfrm rot="-90686">
            <a:off x="1972592" y="2829319"/>
            <a:ext cx="451419" cy="450651"/>
          </a:xfrm>
          <a:custGeom>
            <a:avLst/>
            <a:gdLst/>
            <a:ahLst/>
            <a:cxnLst/>
            <a:rect l="l" t="t" r="r" b="b"/>
            <a:pathLst>
              <a:path w="451419" h="450651">
                <a:moveTo>
                  <a:pt x="0" y="0"/>
                </a:moveTo>
                <a:lnTo>
                  <a:pt x="451418" y="0"/>
                </a:lnTo>
                <a:lnTo>
                  <a:pt x="451418" y="450651"/>
                </a:lnTo>
                <a:lnTo>
                  <a:pt x="0" y="450651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  <p:sp>
        <p:nvSpPr>
          <p:cNvPr id="29" name="Freeform 29"/>
          <p:cNvSpPr/>
          <p:nvPr/>
        </p:nvSpPr>
        <p:spPr>
          <a:xfrm rot="-90686">
            <a:off x="3242362" y="3995284"/>
            <a:ext cx="451419" cy="450651"/>
          </a:xfrm>
          <a:custGeom>
            <a:avLst/>
            <a:gdLst/>
            <a:ahLst/>
            <a:cxnLst/>
            <a:rect l="l" t="t" r="r" b="b"/>
            <a:pathLst>
              <a:path w="451419" h="450651">
                <a:moveTo>
                  <a:pt x="0" y="0"/>
                </a:moveTo>
                <a:lnTo>
                  <a:pt x="451418" y="0"/>
                </a:lnTo>
                <a:lnTo>
                  <a:pt x="451418" y="450651"/>
                </a:lnTo>
                <a:lnTo>
                  <a:pt x="0" y="450651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  <p:grpSp>
        <p:nvGrpSpPr>
          <p:cNvPr id="30" name="Group 30"/>
          <p:cNvGrpSpPr/>
          <p:nvPr/>
        </p:nvGrpSpPr>
        <p:grpSpPr>
          <a:xfrm>
            <a:off x="3802425" y="143951"/>
            <a:ext cx="10946808" cy="2959692"/>
            <a:chOff x="0" y="0"/>
            <a:chExt cx="14595744" cy="3946256"/>
          </a:xfrm>
        </p:grpSpPr>
        <p:sp>
          <p:nvSpPr>
            <p:cNvPr id="31" name="Freeform 31"/>
            <p:cNvSpPr/>
            <p:nvPr/>
          </p:nvSpPr>
          <p:spPr>
            <a:xfrm rot="-10782864">
              <a:off x="28891" y="36291"/>
              <a:ext cx="14564132" cy="1127967"/>
            </a:xfrm>
            <a:custGeom>
              <a:avLst/>
              <a:gdLst/>
              <a:ahLst/>
              <a:cxnLst/>
              <a:rect l="l" t="t" r="r" b="b"/>
              <a:pathLst>
                <a:path w="14564132" h="1127967">
                  <a:moveTo>
                    <a:pt x="0" y="0"/>
                  </a:moveTo>
                  <a:lnTo>
                    <a:pt x="14564132" y="0"/>
                  </a:lnTo>
                  <a:lnTo>
                    <a:pt x="14564132" y="1127967"/>
                  </a:lnTo>
                  <a:lnTo>
                    <a:pt x="0" y="112796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7"/>
              <a:stretch>
                <a:fillRect t="-146078" r="-3063" b="-36705"/>
              </a:stretch>
            </a:blipFill>
          </p:spPr>
        </p:sp>
        <p:sp>
          <p:nvSpPr>
            <p:cNvPr id="32" name="Freeform 32"/>
            <p:cNvSpPr/>
            <p:nvPr/>
          </p:nvSpPr>
          <p:spPr>
            <a:xfrm rot="24721">
              <a:off x="10180" y="1010104"/>
              <a:ext cx="14575383" cy="2883782"/>
            </a:xfrm>
            <a:custGeom>
              <a:avLst/>
              <a:gdLst/>
              <a:ahLst/>
              <a:cxnLst/>
              <a:rect l="l" t="t" r="r" b="b"/>
              <a:pathLst>
                <a:path w="14575383" h="2883782">
                  <a:moveTo>
                    <a:pt x="0" y="0"/>
                  </a:moveTo>
                  <a:lnTo>
                    <a:pt x="14575384" y="0"/>
                  </a:lnTo>
                  <a:lnTo>
                    <a:pt x="14575384" y="2883783"/>
                  </a:lnTo>
                  <a:lnTo>
                    <a:pt x="0" y="288378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7"/>
              <a:stretch>
                <a:fillRect l="-1544" r="-4703" b="-14113"/>
              </a:stretch>
            </a:blipFill>
          </p:spPr>
        </p:sp>
      </p:grpSp>
      <p:sp>
        <p:nvSpPr>
          <p:cNvPr id="33" name="Freeform 33"/>
          <p:cNvSpPr/>
          <p:nvPr/>
        </p:nvSpPr>
        <p:spPr>
          <a:xfrm rot="-3797438">
            <a:off x="1126021" y="173816"/>
            <a:ext cx="1681412" cy="2619764"/>
          </a:xfrm>
          <a:custGeom>
            <a:avLst/>
            <a:gdLst/>
            <a:ahLst/>
            <a:cxnLst/>
            <a:rect l="l" t="t" r="r" b="b"/>
            <a:pathLst>
              <a:path w="1681412" h="2619764">
                <a:moveTo>
                  <a:pt x="0" y="0"/>
                </a:moveTo>
                <a:lnTo>
                  <a:pt x="1681412" y="0"/>
                </a:lnTo>
                <a:lnTo>
                  <a:pt x="1681412" y="2619763"/>
                </a:lnTo>
                <a:lnTo>
                  <a:pt x="0" y="2619763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=""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34" name="Freeform 34"/>
          <p:cNvSpPr/>
          <p:nvPr/>
        </p:nvSpPr>
        <p:spPr>
          <a:xfrm rot="4413796">
            <a:off x="15499213" y="304439"/>
            <a:ext cx="1049040" cy="955580"/>
          </a:xfrm>
          <a:custGeom>
            <a:avLst/>
            <a:gdLst/>
            <a:ahLst/>
            <a:cxnLst/>
            <a:rect l="l" t="t" r="r" b="b"/>
            <a:pathLst>
              <a:path w="1049040" h="955580">
                <a:moveTo>
                  <a:pt x="0" y="0"/>
                </a:moveTo>
                <a:lnTo>
                  <a:pt x="1049040" y="0"/>
                </a:lnTo>
                <a:lnTo>
                  <a:pt x="1049040" y="955580"/>
                </a:lnTo>
                <a:lnTo>
                  <a:pt x="0" y="955580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=""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35" name="Freeform 35"/>
          <p:cNvSpPr/>
          <p:nvPr/>
        </p:nvSpPr>
        <p:spPr>
          <a:xfrm rot="642428">
            <a:off x="16978743" y="92311"/>
            <a:ext cx="1147948" cy="1645803"/>
          </a:xfrm>
          <a:custGeom>
            <a:avLst/>
            <a:gdLst/>
            <a:ahLst/>
            <a:cxnLst/>
            <a:rect l="l" t="t" r="r" b="b"/>
            <a:pathLst>
              <a:path w="1147948" h="1645803">
                <a:moveTo>
                  <a:pt x="0" y="0"/>
                </a:moveTo>
                <a:lnTo>
                  <a:pt x="1147947" y="0"/>
                </a:lnTo>
                <a:lnTo>
                  <a:pt x="1147947" y="1645803"/>
                </a:lnTo>
                <a:lnTo>
                  <a:pt x="0" y="1645803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=""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</p:sp>
      <p:sp>
        <p:nvSpPr>
          <p:cNvPr id="36" name="TextBox 36"/>
          <p:cNvSpPr txBox="1"/>
          <p:nvPr/>
        </p:nvSpPr>
        <p:spPr>
          <a:xfrm rot="-244097">
            <a:off x="3256101" y="8470146"/>
            <a:ext cx="4079180" cy="86422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551"/>
              </a:lnSpc>
            </a:pPr>
            <a:r>
              <a:rPr lang="en-US" sz="5599">
                <a:solidFill>
                  <a:srgbClr val="000000"/>
                </a:solidFill>
                <a:latin typeface="Manjari Bold"/>
              </a:rPr>
              <a:t>Алгоритм</a:t>
            </a:r>
          </a:p>
        </p:txBody>
      </p:sp>
      <p:sp>
        <p:nvSpPr>
          <p:cNvPr id="37" name="TextBox 37"/>
          <p:cNvSpPr txBox="1"/>
          <p:nvPr/>
        </p:nvSpPr>
        <p:spPr>
          <a:xfrm rot="214492">
            <a:off x="10959337" y="8444877"/>
            <a:ext cx="5827514" cy="173599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668"/>
              </a:lnSpc>
            </a:pPr>
            <a:r>
              <a:rPr lang="en-US" sz="5699">
                <a:solidFill>
                  <a:srgbClr val="000000"/>
                </a:solidFill>
                <a:latin typeface="Manjari Bold"/>
              </a:rPr>
              <a:t>Фото інфографіка</a:t>
            </a:r>
          </a:p>
        </p:txBody>
      </p:sp>
      <p:sp>
        <p:nvSpPr>
          <p:cNvPr id="38" name="TextBox 38"/>
          <p:cNvSpPr txBox="1"/>
          <p:nvPr/>
        </p:nvSpPr>
        <p:spPr>
          <a:xfrm rot="7990">
            <a:off x="3517272" y="417039"/>
            <a:ext cx="11253455" cy="196120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593"/>
              </a:lnSpc>
            </a:pPr>
            <a:r>
              <a:rPr lang="en-US" sz="14593" spc="773">
                <a:solidFill>
                  <a:srgbClr val="293241"/>
                </a:solidFill>
                <a:latin typeface="Better Together Condensed"/>
              </a:rPr>
              <a:t>Види інфографіки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75000"/>
            </a:blip>
            <a:stretch>
              <a:fillRect l="-4837" t="-17888" r="-7226" b="-34268"/>
            </a:stretch>
          </a:blipFill>
        </p:spPr>
      </p:sp>
      <p:grpSp>
        <p:nvGrpSpPr>
          <p:cNvPr id="3" name="Group 3"/>
          <p:cNvGrpSpPr/>
          <p:nvPr/>
        </p:nvGrpSpPr>
        <p:grpSpPr>
          <a:xfrm rot="242698">
            <a:off x="-2529154" y="5507838"/>
            <a:ext cx="24591863" cy="14601246"/>
            <a:chOff x="0" y="0"/>
            <a:chExt cx="32789151" cy="19468328"/>
          </a:xfrm>
        </p:grpSpPr>
        <p:sp>
          <p:nvSpPr>
            <p:cNvPr id="4" name="Freeform 4"/>
            <p:cNvSpPr/>
            <p:nvPr/>
          </p:nvSpPr>
          <p:spPr>
            <a:xfrm rot="-278853">
              <a:off x="893091" y="6650818"/>
              <a:ext cx="31479432" cy="11561187"/>
            </a:xfrm>
            <a:custGeom>
              <a:avLst/>
              <a:gdLst/>
              <a:ahLst/>
              <a:cxnLst/>
              <a:rect l="l" t="t" r="r" b="b"/>
              <a:pathLst>
                <a:path w="31479432" h="11561187">
                  <a:moveTo>
                    <a:pt x="0" y="0"/>
                  </a:moveTo>
                  <a:lnTo>
                    <a:pt x="31479432" y="0"/>
                  </a:lnTo>
                  <a:lnTo>
                    <a:pt x="31479432" y="11561186"/>
                  </a:lnTo>
                  <a:lnTo>
                    <a:pt x="0" y="1156118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-33561" r="-39267"/>
              </a:stretch>
            </a:blipFill>
          </p:spPr>
        </p:sp>
        <p:sp>
          <p:nvSpPr>
            <p:cNvPr id="5" name="Freeform 5"/>
            <p:cNvSpPr/>
            <p:nvPr/>
          </p:nvSpPr>
          <p:spPr>
            <a:xfrm rot="10516286">
              <a:off x="422953" y="1277833"/>
              <a:ext cx="31479432" cy="11561187"/>
            </a:xfrm>
            <a:custGeom>
              <a:avLst/>
              <a:gdLst/>
              <a:ahLst/>
              <a:cxnLst/>
              <a:rect l="l" t="t" r="r" b="b"/>
              <a:pathLst>
                <a:path w="31479432" h="11561187">
                  <a:moveTo>
                    <a:pt x="0" y="0"/>
                  </a:moveTo>
                  <a:lnTo>
                    <a:pt x="31479433" y="0"/>
                  </a:lnTo>
                  <a:lnTo>
                    <a:pt x="31479433" y="11561186"/>
                  </a:lnTo>
                  <a:lnTo>
                    <a:pt x="0" y="1156118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-33561" r="-39267"/>
              </a:stretch>
            </a:blipFill>
          </p:spPr>
        </p:sp>
      </p:grpSp>
      <p:grpSp>
        <p:nvGrpSpPr>
          <p:cNvPr id="6" name="Group 6"/>
          <p:cNvGrpSpPr/>
          <p:nvPr/>
        </p:nvGrpSpPr>
        <p:grpSpPr>
          <a:xfrm rot="-5797917">
            <a:off x="14622095" y="7086302"/>
            <a:ext cx="256513" cy="3970335"/>
            <a:chOff x="0" y="0"/>
            <a:chExt cx="113989" cy="1764328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113989" cy="1764329"/>
            </a:xfrm>
            <a:custGeom>
              <a:avLst/>
              <a:gdLst/>
              <a:ahLst/>
              <a:cxnLst/>
              <a:rect l="l" t="t" r="r" b="b"/>
              <a:pathLst>
                <a:path w="113989" h="1764329">
                  <a:moveTo>
                    <a:pt x="0" y="0"/>
                  </a:moveTo>
                  <a:lnTo>
                    <a:pt x="113989" y="0"/>
                  </a:lnTo>
                  <a:lnTo>
                    <a:pt x="113989" y="1764329"/>
                  </a:lnTo>
                  <a:lnTo>
                    <a:pt x="0" y="1764329"/>
                  </a:lnTo>
                  <a:close/>
                </a:path>
              </a:pathLst>
            </a:custGeom>
            <a:gradFill rotWithShape="1">
              <a:gsLst>
                <a:gs pos="0">
                  <a:srgbClr val="FFFFFF">
                    <a:alpha val="0"/>
                  </a:srgbClr>
                </a:gs>
                <a:gs pos="100000">
                  <a:srgbClr val="000000">
                    <a:alpha val="46000"/>
                  </a:srgbClr>
                </a:gs>
              </a:gsLst>
              <a:lin ang="0"/>
            </a:gradFill>
          </p:spPr>
        </p:sp>
        <p:sp>
          <p:nvSpPr>
            <p:cNvPr id="8" name="TextBox 8"/>
            <p:cNvSpPr txBox="1"/>
            <p:nvPr/>
          </p:nvSpPr>
          <p:spPr>
            <a:xfrm>
              <a:off x="0" y="-47625"/>
              <a:ext cx="113989" cy="1811953"/>
            </a:xfrm>
            <a:prstGeom prst="rect">
              <a:avLst/>
            </a:prstGeom>
          </p:spPr>
          <p:txBody>
            <a:bodyPr lIns="30108" tIns="30108" rIns="30108" bIns="30108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9" name="Group 9"/>
          <p:cNvGrpSpPr/>
          <p:nvPr/>
        </p:nvGrpSpPr>
        <p:grpSpPr>
          <a:xfrm rot="-242516">
            <a:off x="1777291" y="2636596"/>
            <a:ext cx="6261292" cy="7472056"/>
            <a:chOff x="0" y="0"/>
            <a:chExt cx="8348390" cy="9962742"/>
          </a:xfrm>
        </p:grpSpPr>
        <p:grpSp>
          <p:nvGrpSpPr>
            <p:cNvPr id="10" name="Group 10"/>
            <p:cNvGrpSpPr/>
            <p:nvPr/>
          </p:nvGrpSpPr>
          <p:grpSpPr>
            <a:xfrm rot="-5400000">
              <a:off x="3954761" y="5766602"/>
              <a:ext cx="509300" cy="7882980"/>
              <a:chOff x="0" y="0"/>
              <a:chExt cx="113989" cy="1764328"/>
            </a:xfrm>
          </p:grpSpPr>
          <p:sp>
            <p:nvSpPr>
              <p:cNvPr id="11" name="Freeform 11"/>
              <p:cNvSpPr/>
              <p:nvPr/>
            </p:nvSpPr>
            <p:spPr>
              <a:xfrm>
                <a:off x="0" y="0"/>
                <a:ext cx="113989" cy="1764329"/>
              </a:xfrm>
              <a:custGeom>
                <a:avLst/>
                <a:gdLst/>
                <a:ahLst/>
                <a:cxnLst/>
                <a:rect l="l" t="t" r="r" b="b"/>
                <a:pathLst>
                  <a:path w="113989" h="1764329">
                    <a:moveTo>
                      <a:pt x="0" y="0"/>
                    </a:moveTo>
                    <a:lnTo>
                      <a:pt x="113989" y="0"/>
                    </a:lnTo>
                    <a:lnTo>
                      <a:pt x="113989" y="1764329"/>
                    </a:lnTo>
                    <a:lnTo>
                      <a:pt x="0" y="1764329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FFFFFF">
                      <a:alpha val="0"/>
                    </a:srgbClr>
                  </a:gs>
                  <a:gs pos="100000">
                    <a:srgbClr val="000000">
                      <a:alpha val="46000"/>
                    </a:srgbClr>
                  </a:gs>
                </a:gsLst>
                <a:lin ang="0"/>
              </a:gradFill>
            </p:spPr>
          </p:sp>
          <p:sp>
            <p:nvSpPr>
              <p:cNvPr id="12" name="TextBox 12"/>
              <p:cNvSpPr txBox="1"/>
              <p:nvPr/>
            </p:nvSpPr>
            <p:spPr>
              <a:xfrm>
                <a:off x="0" y="-47625"/>
                <a:ext cx="113989" cy="1811953"/>
              </a:xfrm>
              <a:prstGeom prst="rect">
                <a:avLst/>
              </a:prstGeom>
            </p:spPr>
            <p:txBody>
              <a:bodyPr lIns="32338" tIns="32338" rIns="32338" bIns="32338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grpSp>
          <p:nvGrpSpPr>
            <p:cNvPr id="13" name="Group 13"/>
            <p:cNvGrpSpPr>
              <a:grpSpLocks noChangeAspect="1"/>
            </p:cNvGrpSpPr>
            <p:nvPr/>
          </p:nvGrpSpPr>
          <p:grpSpPr>
            <a:xfrm>
              <a:off x="0" y="0"/>
              <a:ext cx="8348390" cy="9698408"/>
              <a:chOff x="0" y="0"/>
              <a:chExt cx="5466080" cy="6350000"/>
            </a:xfrm>
          </p:grpSpPr>
          <p:sp>
            <p:nvSpPr>
              <p:cNvPr id="14" name="Freeform 14"/>
              <p:cNvSpPr/>
              <p:nvPr/>
            </p:nvSpPr>
            <p:spPr>
              <a:xfrm>
                <a:off x="0" y="0"/>
                <a:ext cx="5439410" cy="6348730"/>
              </a:xfrm>
              <a:custGeom>
                <a:avLst/>
                <a:gdLst/>
                <a:ahLst/>
                <a:cxnLst/>
                <a:rect l="l" t="t" r="r" b="b"/>
                <a:pathLst>
                  <a:path w="5439410" h="6348730">
                    <a:moveTo>
                      <a:pt x="5419090" y="0"/>
                    </a:moveTo>
                    <a:lnTo>
                      <a:pt x="19050" y="0"/>
                    </a:lnTo>
                    <a:cubicBezTo>
                      <a:pt x="8890" y="0"/>
                      <a:pt x="0" y="8890"/>
                      <a:pt x="0" y="20320"/>
                    </a:cubicBezTo>
                    <a:lnTo>
                      <a:pt x="0" y="6329680"/>
                    </a:lnTo>
                    <a:cubicBezTo>
                      <a:pt x="0" y="6339840"/>
                      <a:pt x="8890" y="6348730"/>
                      <a:pt x="19050" y="6348730"/>
                    </a:cubicBezTo>
                    <a:lnTo>
                      <a:pt x="5419090" y="6348730"/>
                    </a:lnTo>
                    <a:cubicBezTo>
                      <a:pt x="5429250" y="6348730"/>
                      <a:pt x="5438140" y="6339840"/>
                      <a:pt x="5438140" y="6329680"/>
                    </a:cubicBezTo>
                    <a:lnTo>
                      <a:pt x="5438140" y="20320"/>
                    </a:lnTo>
                    <a:cubicBezTo>
                      <a:pt x="5439410" y="8890"/>
                      <a:pt x="5430520" y="0"/>
                      <a:pt x="5419090" y="0"/>
                    </a:cubicBezTo>
                    <a:close/>
                    <a:moveTo>
                      <a:pt x="5137150" y="314960"/>
                    </a:moveTo>
                    <a:lnTo>
                      <a:pt x="5137150" y="4970780"/>
                    </a:lnTo>
                    <a:cubicBezTo>
                      <a:pt x="5137150" y="4980940"/>
                      <a:pt x="5128260" y="4989830"/>
                      <a:pt x="5118100" y="4989830"/>
                    </a:cubicBezTo>
                    <a:lnTo>
                      <a:pt x="266700" y="4989830"/>
                    </a:lnTo>
                    <a:cubicBezTo>
                      <a:pt x="256540" y="4989830"/>
                      <a:pt x="247650" y="4980940"/>
                      <a:pt x="247650" y="4970780"/>
                    </a:cubicBezTo>
                    <a:lnTo>
                      <a:pt x="247650" y="314960"/>
                    </a:lnTo>
                    <a:cubicBezTo>
                      <a:pt x="247650" y="304800"/>
                      <a:pt x="256540" y="295910"/>
                      <a:pt x="266700" y="295910"/>
                    </a:cubicBezTo>
                    <a:lnTo>
                      <a:pt x="5118100" y="295910"/>
                    </a:lnTo>
                    <a:cubicBezTo>
                      <a:pt x="5129530" y="294640"/>
                      <a:pt x="5137150" y="303530"/>
                      <a:pt x="5137150" y="314960"/>
                    </a:cubicBezTo>
                    <a:close/>
                  </a:path>
                </a:pathLst>
              </a:custGeom>
              <a:solidFill>
                <a:srgbClr val="FFFFFF"/>
              </a:solidFill>
            </p:spPr>
          </p:sp>
          <p:sp>
            <p:nvSpPr>
              <p:cNvPr id="15" name="Freeform 15"/>
              <p:cNvSpPr/>
              <p:nvPr/>
            </p:nvSpPr>
            <p:spPr>
              <a:xfrm>
                <a:off x="247650" y="294640"/>
                <a:ext cx="4889500" cy="4693920"/>
              </a:xfrm>
              <a:custGeom>
                <a:avLst/>
                <a:gdLst/>
                <a:ahLst/>
                <a:cxnLst/>
                <a:rect l="l" t="t" r="r" b="b"/>
                <a:pathLst>
                  <a:path w="4889500" h="4693920">
                    <a:moveTo>
                      <a:pt x="4870450" y="0"/>
                    </a:moveTo>
                    <a:lnTo>
                      <a:pt x="19050" y="0"/>
                    </a:lnTo>
                    <a:cubicBezTo>
                      <a:pt x="8890" y="0"/>
                      <a:pt x="0" y="8890"/>
                      <a:pt x="0" y="19050"/>
                    </a:cubicBezTo>
                    <a:lnTo>
                      <a:pt x="0" y="4674870"/>
                    </a:lnTo>
                    <a:cubicBezTo>
                      <a:pt x="0" y="4686300"/>
                      <a:pt x="8890" y="4693920"/>
                      <a:pt x="19050" y="4693920"/>
                    </a:cubicBezTo>
                    <a:lnTo>
                      <a:pt x="4870450" y="4693920"/>
                    </a:lnTo>
                    <a:cubicBezTo>
                      <a:pt x="4880610" y="4693920"/>
                      <a:pt x="4889500" y="4685030"/>
                      <a:pt x="4889500" y="4674870"/>
                    </a:cubicBezTo>
                    <a:lnTo>
                      <a:pt x="4889500" y="20320"/>
                    </a:lnTo>
                    <a:cubicBezTo>
                      <a:pt x="4889500" y="8890"/>
                      <a:pt x="4881880" y="0"/>
                      <a:pt x="4870450" y="0"/>
                    </a:cubicBezTo>
                    <a:close/>
                  </a:path>
                </a:pathLst>
              </a:custGeom>
              <a:blipFill>
                <a:blip r:embed="rId4"/>
                <a:stretch>
                  <a:fillRect l="-35333" r="-35333"/>
                </a:stretch>
              </a:blipFill>
            </p:spPr>
          </p:sp>
          <p:sp>
            <p:nvSpPr>
              <p:cNvPr id="16" name="Freeform 16"/>
              <p:cNvSpPr/>
              <p:nvPr/>
            </p:nvSpPr>
            <p:spPr>
              <a:xfrm>
                <a:off x="1270" y="6350"/>
                <a:ext cx="5457190" cy="6342380"/>
              </a:xfrm>
              <a:custGeom>
                <a:avLst/>
                <a:gdLst/>
                <a:ahLst/>
                <a:cxnLst/>
                <a:rect l="l" t="t" r="r" b="b"/>
                <a:pathLst>
                  <a:path w="5457190" h="6342380">
                    <a:moveTo>
                      <a:pt x="5137150" y="302260"/>
                    </a:moveTo>
                    <a:cubicBezTo>
                      <a:pt x="5137150" y="302260"/>
                      <a:pt x="5133340" y="290830"/>
                      <a:pt x="5119370" y="289560"/>
                    </a:cubicBezTo>
                    <a:lnTo>
                      <a:pt x="248920" y="289560"/>
                    </a:lnTo>
                    <a:cubicBezTo>
                      <a:pt x="240030" y="289560"/>
                      <a:pt x="228600" y="293370"/>
                      <a:pt x="228600" y="303530"/>
                    </a:cubicBezTo>
                    <a:lnTo>
                      <a:pt x="232410" y="312420"/>
                    </a:lnTo>
                    <a:cubicBezTo>
                      <a:pt x="236220" y="307340"/>
                      <a:pt x="242570" y="304800"/>
                      <a:pt x="248920" y="304800"/>
                    </a:cubicBezTo>
                    <a:lnTo>
                      <a:pt x="5123180" y="304800"/>
                    </a:lnTo>
                    <a:lnTo>
                      <a:pt x="5123180" y="4966970"/>
                    </a:lnTo>
                    <a:cubicBezTo>
                      <a:pt x="5123180" y="4973320"/>
                      <a:pt x="5120640" y="4979670"/>
                      <a:pt x="5115560" y="4983480"/>
                    </a:cubicBezTo>
                    <a:lnTo>
                      <a:pt x="5120640" y="4983480"/>
                    </a:lnTo>
                    <a:cubicBezTo>
                      <a:pt x="5129530" y="4983480"/>
                      <a:pt x="5137150" y="4975860"/>
                      <a:pt x="5137150" y="4966970"/>
                    </a:cubicBezTo>
                    <a:lnTo>
                      <a:pt x="5137150" y="302260"/>
                    </a:lnTo>
                    <a:close/>
                    <a:moveTo>
                      <a:pt x="5438140" y="6324600"/>
                    </a:moveTo>
                    <a:lnTo>
                      <a:pt x="20320" y="6324600"/>
                    </a:lnTo>
                    <a:lnTo>
                      <a:pt x="20320" y="12700"/>
                    </a:lnTo>
                    <a:lnTo>
                      <a:pt x="6350" y="0"/>
                    </a:lnTo>
                    <a:lnTo>
                      <a:pt x="5080" y="0"/>
                    </a:lnTo>
                    <a:cubicBezTo>
                      <a:pt x="2540" y="3810"/>
                      <a:pt x="0" y="7620"/>
                      <a:pt x="0" y="12700"/>
                    </a:cubicBezTo>
                    <a:lnTo>
                      <a:pt x="0" y="6323330"/>
                    </a:lnTo>
                    <a:cubicBezTo>
                      <a:pt x="0" y="6334760"/>
                      <a:pt x="8890" y="6342380"/>
                      <a:pt x="19050" y="6342380"/>
                    </a:cubicBezTo>
                    <a:lnTo>
                      <a:pt x="5444490" y="6342380"/>
                    </a:lnTo>
                    <a:cubicBezTo>
                      <a:pt x="5449570" y="6342380"/>
                      <a:pt x="5453380" y="6341110"/>
                      <a:pt x="5457190" y="6337300"/>
                    </a:cubicBezTo>
                    <a:lnTo>
                      <a:pt x="5438140" y="6324600"/>
                    </a:lnTo>
                    <a:close/>
                  </a:path>
                </a:pathLst>
              </a:custGeom>
              <a:solidFill>
                <a:srgbClr val="3C3333"/>
              </a:solidFill>
            </p:spPr>
          </p:sp>
          <p:sp>
            <p:nvSpPr>
              <p:cNvPr id="17" name="Freeform 17"/>
              <p:cNvSpPr/>
              <p:nvPr/>
            </p:nvSpPr>
            <p:spPr>
              <a:xfrm>
                <a:off x="7620" y="0"/>
                <a:ext cx="5458460" cy="6344920"/>
              </a:xfrm>
              <a:custGeom>
                <a:avLst/>
                <a:gdLst/>
                <a:ahLst/>
                <a:cxnLst/>
                <a:rect l="l" t="t" r="r" b="b"/>
                <a:pathLst>
                  <a:path w="5458460" h="6344920">
                    <a:moveTo>
                      <a:pt x="5125720" y="4987290"/>
                    </a:moveTo>
                    <a:cubicBezTo>
                      <a:pt x="5121910" y="4992370"/>
                      <a:pt x="5116830" y="4994910"/>
                      <a:pt x="5110480" y="4994910"/>
                    </a:cubicBezTo>
                    <a:lnTo>
                      <a:pt x="243840" y="4994910"/>
                    </a:lnTo>
                    <a:cubicBezTo>
                      <a:pt x="237490" y="4994910"/>
                      <a:pt x="231140" y="4992370"/>
                      <a:pt x="227330" y="4986020"/>
                    </a:cubicBezTo>
                    <a:cubicBezTo>
                      <a:pt x="222250" y="4982210"/>
                      <a:pt x="219710" y="4977130"/>
                      <a:pt x="219710" y="4970780"/>
                    </a:cubicBezTo>
                    <a:lnTo>
                      <a:pt x="219710" y="314960"/>
                    </a:lnTo>
                    <a:cubicBezTo>
                      <a:pt x="219710" y="309880"/>
                      <a:pt x="222250" y="304800"/>
                      <a:pt x="226060" y="300990"/>
                    </a:cubicBezTo>
                    <a:lnTo>
                      <a:pt x="240030" y="311150"/>
                    </a:lnTo>
                    <a:lnTo>
                      <a:pt x="240030" y="4975860"/>
                    </a:lnTo>
                    <a:lnTo>
                      <a:pt x="5110480" y="4975860"/>
                    </a:lnTo>
                    <a:cubicBezTo>
                      <a:pt x="5113020" y="4975860"/>
                      <a:pt x="5115560" y="4974590"/>
                      <a:pt x="5116830" y="4974590"/>
                    </a:cubicBezTo>
                    <a:lnTo>
                      <a:pt x="5125720" y="4987290"/>
                    </a:lnTo>
                    <a:close/>
                    <a:moveTo>
                      <a:pt x="5458460" y="19050"/>
                    </a:moveTo>
                    <a:lnTo>
                      <a:pt x="5458460" y="6330950"/>
                    </a:lnTo>
                    <a:cubicBezTo>
                      <a:pt x="5458460" y="6336030"/>
                      <a:pt x="5455920" y="6341110"/>
                      <a:pt x="5450840" y="6344920"/>
                    </a:cubicBezTo>
                    <a:lnTo>
                      <a:pt x="5429250" y="6329680"/>
                    </a:lnTo>
                    <a:lnTo>
                      <a:pt x="5429250" y="20320"/>
                    </a:lnTo>
                    <a:lnTo>
                      <a:pt x="13970" y="20320"/>
                    </a:lnTo>
                    <a:lnTo>
                      <a:pt x="0" y="7620"/>
                    </a:lnTo>
                    <a:cubicBezTo>
                      <a:pt x="3810" y="2540"/>
                      <a:pt x="8890" y="0"/>
                      <a:pt x="15240" y="0"/>
                    </a:cubicBezTo>
                    <a:lnTo>
                      <a:pt x="5439410" y="0"/>
                    </a:lnTo>
                    <a:cubicBezTo>
                      <a:pt x="5449570" y="0"/>
                      <a:pt x="5458460" y="8890"/>
                      <a:pt x="5458460" y="19050"/>
                    </a:cubicBezTo>
                    <a:close/>
                    <a:moveTo>
                      <a:pt x="5455920" y="30480"/>
                    </a:moveTo>
                    <a:cubicBezTo>
                      <a:pt x="5453380" y="26670"/>
                      <a:pt x="5450840" y="24130"/>
                      <a:pt x="5447030" y="21590"/>
                    </a:cubicBezTo>
                    <a:lnTo>
                      <a:pt x="5455920" y="30480"/>
                    </a:lnTo>
                    <a:close/>
                  </a:path>
                </a:pathLst>
              </a:custGeom>
              <a:solidFill>
                <a:srgbClr val="FFFFFF"/>
              </a:solidFill>
            </p:spPr>
          </p:sp>
        </p:grpSp>
      </p:grpSp>
      <p:grpSp>
        <p:nvGrpSpPr>
          <p:cNvPr id="18" name="Group 18"/>
          <p:cNvGrpSpPr/>
          <p:nvPr/>
        </p:nvGrpSpPr>
        <p:grpSpPr>
          <a:xfrm rot="228151">
            <a:off x="10419409" y="2049173"/>
            <a:ext cx="6869053" cy="8197342"/>
            <a:chOff x="0" y="0"/>
            <a:chExt cx="9158738" cy="10929789"/>
          </a:xfrm>
        </p:grpSpPr>
        <p:grpSp>
          <p:nvGrpSpPr>
            <p:cNvPr id="19" name="Group 19"/>
            <p:cNvGrpSpPr/>
            <p:nvPr/>
          </p:nvGrpSpPr>
          <p:grpSpPr>
            <a:xfrm rot="-5400000">
              <a:off x="4338635" y="6326345"/>
              <a:ext cx="558735" cy="8648153"/>
              <a:chOff x="0" y="0"/>
              <a:chExt cx="113989" cy="1764328"/>
            </a:xfrm>
          </p:grpSpPr>
          <p:sp>
            <p:nvSpPr>
              <p:cNvPr id="20" name="Freeform 20"/>
              <p:cNvSpPr/>
              <p:nvPr/>
            </p:nvSpPr>
            <p:spPr>
              <a:xfrm>
                <a:off x="0" y="0"/>
                <a:ext cx="113989" cy="1764329"/>
              </a:xfrm>
              <a:custGeom>
                <a:avLst/>
                <a:gdLst/>
                <a:ahLst/>
                <a:cxnLst/>
                <a:rect l="l" t="t" r="r" b="b"/>
                <a:pathLst>
                  <a:path w="113989" h="1764329">
                    <a:moveTo>
                      <a:pt x="0" y="0"/>
                    </a:moveTo>
                    <a:lnTo>
                      <a:pt x="113989" y="0"/>
                    </a:lnTo>
                    <a:lnTo>
                      <a:pt x="113989" y="1764329"/>
                    </a:lnTo>
                    <a:lnTo>
                      <a:pt x="0" y="1764329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FFFFFF">
                      <a:alpha val="0"/>
                    </a:srgbClr>
                  </a:gs>
                  <a:gs pos="100000">
                    <a:srgbClr val="000000">
                      <a:alpha val="46000"/>
                    </a:srgbClr>
                  </a:gs>
                </a:gsLst>
                <a:lin ang="0"/>
              </a:gradFill>
            </p:spPr>
          </p:sp>
          <p:sp>
            <p:nvSpPr>
              <p:cNvPr id="21" name="TextBox 21"/>
              <p:cNvSpPr txBox="1"/>
              <p:nvPr/>
            </p:nvSpPr>
            <p:spPr>
              <a:xfrm>
                <a:off x="0" y="-47625"/>
                <a:ext cx="113989" cy="1811953"/>
              </a:xfrm>
              <a:prstGeom prst="rect">
                <a:avLst/>
              </a:prstGeom>
            </p:spPr>
            <p:txBody>
              <a:bodyPr lIns="32338" tIns="32338" rIns="32338" bIns="32338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grpSp>
          <p:nvGrpSpPr>
            <p:cNvPr id="22" name="Group 22"/>
            <p:cNvGrpSpPr>
              <a:grpSpLocks noChangeAspect="1"/>
            </p:cNvGrpSpPr>
            <p:nvPr/>
          </p:nvGrpSpPr>
          <p:grpSpPr>
            <a:xfrm>
              <a:off x="0" y="0"/>
              <a:ext cx="9158738" cy="10639798"/>
              <a:chOff x="0" y="0"/>
              <a:chExt cx="5466080" cy="6350000"/>
            </a:xfrm>
          </p:grpSpPr>
          <p:sp>
            <p:nvSpPr>
              <p:cNvPr id="23" name="Freeform 23"/>
              <p:cNvSpPr/>
              <p:nvPr/>
            </p:nvSpPr>
            <p:spPr>
              <a:xfrm>
                <a:off x="0" y="0"/>
                <a:ext cx="5439410" cy="6348730"/>
              </a:xfrm>
              <a:custGeom>
                <a:avLst/>
                <a:gdLst/>
                <a:ahLst/>
                <a:cxnLst/>
                <a:rect l="l" t="t" r="r" b="b"/>
                <a:pathLst>
                  <a:path w="5439410" h="6348730">
                    <a:moveTo>
                      <a:pt x="5419090" y="0"/>
                    </a:moveTo>
                    <a:lnTo>
                      <a:pt x="19050" y="0"/>
                    </a:lnTo>
                    <a:cubicBezTo>
                      <a:pt x="8890" y="0"/>
                      <a:pt x="0" y="8890"/>
                      <a:pt x="0" y="20320"/>
                    </a:cubicBezTo>
                    <a:lnTo>
                      <a:pt x="0" y="6329680"/>
                    </a:lnTo>
                    <a:cubicBezTo>
                      <a:pt x="0" y="6339840"/>
                      <a:pt x="8890" y="6348730"/>
                      <a:pt x="19050" y="6348730"/>
                    </a:cubicBezTo>
                    <a:lnTo>
                      <a:pt x="5419090" y="6348730"/>
                    </a:lnTo>
                    <a:cubicBezTo>
                      <a:pt x="5429250" y="6348730"/>
                      <a:pt x="5438140" y="6339840"/>
                      <a:pt x="5438140" y="6329680"/>
                    </a:cubicBezTo>
                    <a:lnTo>
                      <a:pt x="5438140" y="20320"/>
                    </a:lnTo>
                    <a:cubicBezTo>
                      <a:pt x="5439410" y="8890"/>
                      <a:pt x="5430520" y="0"/>
                      <a:pt x="5419090" y="0"/>
                    </a:cubicBezTo>
                    <a:close/>
                    <a:moveTo>
                      <a:pt x="5137150" y="314960"/>
                    </a:moveTo>
                    <a:lnTo>
                      <a:pt x="5137150" y="4970780"/>
                    </a:lnTo>
                    <a:cubicBezTo>
                      <a:pt x="5137150" y="4980940"/>
                      <a:pt x="5128260" y="4989830"/>
                      <a:pt x="5118100" y="4989830"/>
                    </a:cubicBezTo>
                    <a:lnTo>
                      <a:pt x="266700" y="4989830"/>
                    </a:lnTo>
                    <a:cubicBezTo>
                      <a:pt x="256540" y="4989830"/>
                      <a:pt x="247650" y="4980940"/>
                      <a:pt x="247650" y="4970780"/>
                    </a:cubicBezTo>
                    <a:lnTo>
                      <a:pt x="247650" y="314960"/>
                    </a:lnTo>
                    <a:cubicBezTo>
                      <a:pt x="247650" y="304800"/>
                      <a:pt x="256540" y="295910"/>
                      <a:pt x="266700" y="295910"/>
                    </a:cubicBezTo>
                    <a:lnTo>
                      <a:pt x="5118100" y="295910"/>
                    </a:lnTo>
                    <a:cubicBezTo>
                      <a:pt x="5129530" y="294640"/>
                      <a:pt x="5137150" y="303530"/>
                      <a:pt x="5137150" y="314960"/>
                    </a:cubicBezTo>
                    <a:close/>
                  </a:path>
                </a:pathLst>
              </a:custGeom>
              <a:solidFill>
                <a:srgbClr val="FFFFFF"/>
              </a:solidFill>
            </p:spPr>
          </p:sp>
          <p:sp>
            <p:nvSpPr>
              <p:cNvPr id="24" name="Freeform 24"/>
              <p:cNvSpPr/>
              <p:nvPr/>
            </p:nvSpPr>
            <p:spPr>
              <a:xfrm>
                <a:off x="247650" y="294640"/>
                <a:ext cx="4889500" cy="4693920"/>
              </a:xfrm>
              <a:custGeom>
                <a:avLst/>
                <a:gdLst/>
                <a:ahLst/>
                <a:cxnLst/>
                <a:rect l="l" t="t" r="r" b="b"/>
                <a:pathLst>
                  <a:path w="4889500" h="4693920">
                    <a:moveTo>
                      <a:pt x="4870450" y="0"/>
                    </a:moveTo>
                    <a:lnTo>
                      <a:pt x="19050" y="0"/>
                    </a:lnTo>
                    <a:cubicBezTo>
                      <a:pt x="8890" y="0"/>
                      <a:pt x="0" y="8890"/>
                      <a:pt x="0" y="19050"/>
                    </a:cubicBezTo>
                    <a:lnTo>
                      <a:pt x="0" y="4674870"/>
                    </a:lnTo>
                    <a:cubicBezTo>
                      <a:pt x="0" y="4686300"/>
                      <a:pt x="8890" y="4693920"/>
                      <a:pt x="19050" y="4693920"/>
                    </a:cubicBezTo>
                    <a:lnTo>
                      <a:pt x="4870450" y="4693920"/>
                    </a:lnTo>
                    <a:cubicBezTo>
                      <a:pt x="4880610" y="4693920"/>
                      <a:pt x="4889500" y="4685030"/>
                      <a:pt x="4889500" y="4674870"/>
                    </a:cubicBezTo>
                    <a:lnTo>
                      <a:pt x="4889500" y="20320"/>
                    </a:lnTo>
                    <a:cubicBezTo>
                      <a:pt x="4889500" y="8890"/>
                      <a:pt x="4881880" y="0"/>
                      <a:pt x="4870450" y="0"/>
                    </a:cubicBezTo>
                    <a:close/>
                  </a:path>
                </a:pathLst>
              </a:custGeom>
              <a:blipFill>
                <a:blip r:embed="rId5"/>
                <a:stretch>
                  <a:fillRect l="-31563" r="-31563"/>
                </a:stretch>
              </a:blipFill>
            </p:spPr>
          </p:sp>
          <p:sp>
            <p:nvSpPr>
              <p:cNvPr id="25" name="Freeform 25"/>
              <p:cNvSpPr/>
              <p:nvPr/>
            </p:nvSpPr>
            <p:spPr>
              <a:xfrm>
                <a:off x="1270" y="6350"/>
                <a:ext cx="5457190" cy="6342380"/>
              </a:xfrm>
              <a:custGeom>
                <a:avLst/>
                <a:gdLst/>
                <a:ahLst/>
                <a:cxnLst/>
                <a:rect l="l" t="t" r="r" b="b"/>
                <a:pathLst>
                  <a:path w="5457190" h="6342380">
                    <a:moveTo>
                      <a:pt x="5137150" y="302260"/>
                    </a:moveTo>
                    <a:cubicBezTo>
                      <a:pt x="5137150" y="302260"/>
                      <a:pt x="5133340" y="290830"/>
                      <a:pt x="5119370" y="289560"/>
                    </a:cubicBezTo>
                    <a:lnTo>
                      <a:pt x="248920" y="289560"/>
                    </a:lnTo>
                    <a:cubicBezTo>
                      <a:pt x="240030" y="289560"/>
                      <a:pt x="228600" y="293370"/>
                      <a:pt x="228600" y="303530"/>
                    </a:cubicBezTo>
                    <a:lnTo>
                      <a:pt x="232410" y="312420"/>
                    </a:lnTo>
                    <a:cubicBezTo>
                      <a:pt x="236220" y="307340"/>
                      <a:pt x="242570" y="304800"/>
                      <a:pt x="248920" y="304800"/>
                    </a:cubicBezTo>
                    <a:lnTo>
                      <a:pt x="5123180" y="304800"/>
                    </a:lnTo>
                    <a:lnTo>
                      <a:pt x="5123180" y="4966970"/>
                    </a:lnTo>
                    <a:cubicBezTo>
                      <a:pt x="5123180" y="4973320"/>
                      <a:pt x="5120640" y="4979670"/>
                      <a:pt x="5115560" y="4983480"/>
                    </a:cubicBezTo>
                    <a:lnTo>
                      <a:pt x="5120640" y="4983480"/>
                    </a:lnTo>
                    <a:cubicBezTo>
                      <a:pt x="5129530" y="4983480"/>
                      <a:pt x="5137150" y="4975860"/>
                      <a:pt x="5137150" y="4966970"/>
                    </a:cubicBezTo>
                    <a:lnTo>
                      <a:pt x="5137150" y="302260"/>
                    </a:lnTo>
                    <a:close/>
                    <a:moveTo>
                      <a:pt x="5438140" y="6324600"/>
                    </a:moveTo>
                    <a:lnTo>
                      <a:pt x="20320" y="6324600"/>
                    </a:lnTo>
                    <a:lnTo>
                      <a:pt x="20320" y="12700"/>
                    </a:lnTo>
                    <a:lnTo>
                      <a:pt x="6350" y="0"/>
                    </a:lnTo>
                    <a:lnTo>
                      <a:pt x="5080" y="0"/>
                    </a:lnTo>
                    <a:cubicBezTo>
                      <a:pt x="2540" y="3810"/>
                      <a:pt x="0" y="7620"/>
                      <a:pt x="0" y="12700"/>
                    </a:cubicBezTo>
                    <a:lnTo>
                      <a:pt x="0" y="6323330"/>
                    </a:lnTo>
                    <a:cubicBezTo>
                      <a:pt x="0" y="6334760"/>
                      <a:pt x="8890" y="6342380"/>
                      <a:pt x="19050" y="6342380"/>
                    </a:cubicBezTo>
                    <a:lnTo>
                      <a:pt x="5444490" y="6342380"/>
                    </a:lnTo>
                    <a:cubicBezTo>
                      <a:pt x="5449570" y="6342380"/>
                      <a:pt x="5453380" y="6341110"/>
                      <a:pt x="5457190" y="6337300"/>
                    </a:cubicBezTo>
                    <a:lnTo>
                      <a:pt x="5438140" y="6324600"/>
                    </a:lnTo>
                    <a:close/>
                  </a:path>
                </a:pathLst>
              </a:custGeom>
              <a:solidFill>
                <a:srgbClr val="3C3333"/>
              </a:solidFill>
            </p:spPr>
          </p:sp>
          <p:sp>
            <p:nvSpPr>
              <p:cNvPr id="26" name="Freeform 26"/>
              <p:cNvSpPr/>
              <p:nvPr/>
            </p:nvSpPr>
            <p:spPr>
              <a:xfrm>
                <a:off x="7620" y="0"/>
                <a:ext cx="5458460" cy="6344920"/>
              </a:xfrm>
              <a:custGeom>
                <a:avLst/>
                <a:gdLst/>
                <a:ahLst/>
                <a:cxnLst/>
                <a:rect l="l" t="t" r="r" b="b"/>
                <a:pathLst>
                  <a:path w="5458460" h="6344920">
                    <a:moveTo>
                      <a:pt x="5125720" y="4987290"/>
                    </a:moveTo>
                    <a:cubicBezTo>
                      <a:pt x="5121910" y="4992370"/>
                      <a:pt x="5116830" y="4994910"/>
                      <a:pt x="5110480" y="4994910"/>
                    </a:cubicBezTo>
                    <a:lnTo>
                      <a:pt x="243840" y="4994910"/>
                    </a:lnTo>
                    <a:cubicBezTo>
                      <a:pt x="237490" y="4994910"/>
                      <a:pt x="231140" y="4992370"/>
                      <a:pt x="227330" y="4986020"/>
                    </a:cubicBezTo>
                    <a:cubicBezTo>
                      <a:pt x="222250" y="4982210"/>
                      <a:pt x="219710" y="4977130"/>
                      <a:pt x="219710" y="4970780"/>
                    </a:cubicBezTo>
                    <a:lnTo>
                      <a:pt x="219710" y="314960"/>
                    </a:lnTo>
                    <a:cubicBezTo>
                      <a:pt x="219710" y="309880"/>
                      <a:pt x="222250" y="304800"/>
                      <a:pt x="226060" y="300990"/>
                    </a:cubicBezTo>
                    <a:lnTo>
                      <a:pt x="240030" y="311150"/>
                    </a:lnTo>
                    <a:lnTo>
                      <a:pt x="240030" y="4975860"/>
                    </a:lnTo>
                    <a:lnTo>
                      <a:pt x="5110480" y="4975860"/>
                    </a:lnTo>
                    <a:cubicBezTo>
                      <a:pt x="5113020" y="4975860"/>
                      <a:pt x="5115560" y="4974590"/>
                      <a:pt x="5116830" y="4974590"/>
                    </a:cubicBezTo>
                    <a:lnTo>
                      <a:pt x="5125720" y="4987290"/>
                    </a:lnTo>
                    <a:close/>
                    <a:moveTo>
                      <a:pt x="5458460" y="19050"/>
                    </a:moveTo>
                    <a:lnTo>
                      <a:pt x="5458460" y="6330950"/>
                    </a:lnTo>
                    <a:cubicBezTo>
                      <a:pt x="5458460" y="6336030"/>
                      <a:pt x="5455920" y="6341110"/>
                      <a:pt x="5450840" y="6344920"/>
                    </a:cubicBezTo>
                    <a:lnTo>
                      <a:pt x="5429250" y="6329680"/>
                    </a:lnTo>
                    <a:lnTo>
                      <a:pt x="5429250" y="20320"/>
                    </a:lnTo>
                    <a:lnTo>
                      <a:pt x="13970" y="20320"/>
                    </a:lnTo>
                    <a:lnTo>
                      <a:pt x="0" y="7620"/>
                    </a:lnTo>
                    <a:cubicBezTo>
                      <a:pt x="3810" y="2540"/>
                      <a:pt x="8890" y="0"/>
                      <a:pt x="15240" y="0"/>
                    </a:cubicBezTo>
                    <a:lnTo>
                      <a:pt x="5439410" y="0"/>
                    </a:lnTo>
                    <a:cubicBezTo>
                      <a:pt x="5449570" y="0"/>
                      <a:pt x="5458460" y="8890"/>
                      <a:pt x="5458460" y="19050"/>
                    </a:cubicBezTo>
                    <a:close/>
                    <a:moveTo>
                      <a:pt x="5455920" y="30480"/>
                    </a:moveTo>
                    <a:cubicBezTo>
                      <a:pt x="5453380" y="26670"/>
                      <a:pt x="5450840" y="24130"/>
                      <a:pt x="5447030" y="21590"/>
                    </a:cubicBezTo>
                    <a:lnTo>
                      <a:pt x="5455920" y="30480"/>
                    </a:lnTo>
                    <a:close/>
                  </a:path>
                </a:pathLst>
              </a:custGeom>
              <a:solidFill>
                <a:srgbClr val="FFFFFF"/>
              </a:solidFill>
            </p:spPr>
          </p:sp>
        </p:grpSp>
      </p:grpSp>
      <p:sp>
        <p:nvSpPr>
          <p:cNvPr id="27" name="Freeform 27"/>
          <p:cNvSpPr/>
          <p:nvPr/>
        </p:nvSpPr>
        <p:spPr>
          <a:xfrm rot="50561">
            <a:off x="16839199" y="2428576"/>
            <a:ext cx="459677" cy="458895"/>
          </a:xfrm>
          <a:custGeom>
            <a:avLst/>
            <a:gdLst/>
            <a:ahLst/>
            <a:cxnLst/>
            <a:rect l="l" t="t" r="r" b="b"/>
            <a:pathLst>
              <a:path w="459677" h="458895">
                <a:moveTo>
                  <a:pt x="0" y="0"/>
                </a:moveTo>
                <a:lnTo>
                  <a:pt x="459677" y="0"/>
                </a:lnTo>
                <a:lnTo>
                  <a:pt x="459677" y="458895"/>
                </a:lnTo>
                <a:lnTo>
                  <a:pt x="0" y="458895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  <p:sp>
        <p:nvSpPr>
          <p:cNvPr id="28" name="Freeform 28"/>
          <p:cNvSpPr/>
          <p:nvPr/>
        </p:nvSpPr>
        <p:spPr>
          <a:xfrm rot="-90686">
            <a:off x="1972592" y="2829319"/>
            <a:ext cx="451419" cy="450651"/>
          </a:xfrm>
          <a:custGeom>
            <a:avLst/>
            <a:gdLst/>
            <a:ahLst/>
            <a:cxnLst/>
            <a:rect l="l" t="t" r="r" b="b"/>
            <a:pathLst>
              <a:path w="451419" h="450651">
                <a:moveTo>
                  <a:pt x="0" y="0"/>
                </a:moveTo>
                <a:lnTo>
                  <a:pt x="451418" y="0"/>
                </a:lnTo>
                <a:lnTo>
                  <a:pt x="451418" y="450651"/>
                </a:lnTo>
                <a:lnTo>
                  <a:pt x="0" y="450651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  <p:sp>
        <p:nvSpPr>
          <p:cNvPr id="29" name="Freeform 29"/>
          <p:cNvSpPr/>
          <p:nvPr/>
        </p:nvSpPr>
        <p:spPr>
          <a:xfrm rot="-90686">
            <a:off x="2435740" y="9540758"/>
            <a:ext cx="451419" cy="450651"/>
          </a:xfrm>
          <a:custGeom>
            <a:avLst/>
            <a:gdLst/>
            <a:ahLst/>
            <a:cxnLst/>
            <a:rect l="l" t="t" r="r" b="b"/>
            <a:pathLst>
              <a:path w="451419" h="450651">
                <a:moveTo>
                  <a:pt x="0" y="0"/>
                </a:moveTo>
                <a:lnTo>
                  <a:pt x="451418" y="0"/>
                </a:lnTo>
                <a:lnTo>
                  <a:pt x="451418" y="450651"/>
                </a:lnTo>
                <a:lnTo>
                  <a:pt x="0" y="450651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  <p:grpSp>
        <p:nvGrpSpPr>
          <p:cNvPr id="30" name="Group 30"/>
          <p:cNvGrpSpPr/>
          <p:nvPr/>
        </p:nvGrpSpPr>
        <p:grpSpPr>
          <a:xfrm>
            <a:off x="3802425" y="143951"/>
            <a:ext cx="10946808" cy="2959692"/>
            <a:chOff x="0" y="0"/>
            <a:chExt cx="14595744" cy="3946256"/>
          </a:xfrm>
        </p:grpSpPr>
        <p:sp>
          <p:nvSpPr>
            <p:cNvPr id="31" name="Freeform 31"/>
            <p:cNvSpPr/>
            <p:nvPr/>
          </p:nvSpPr>
          <p:spPr>
            <a:xfrm rot="-10782864">
              <a:off x="28891" y="36291"/>
              <a:ext cx="14564132" cy="1127967"/>
            </a:xfrm>
            <a:custGeom>
              <a:avLst/>
              <a:gdLst/>
              <a:ahLst/>
              <a:cxnLst/>
              <a:rect l="l" t="t" r="r" b="b"/>
              <a:pathLst>
                <a:path w="14564132" h="1127967">
                  <a:moveTo>
                    <a:pt x="0" y="0"/>
                  </a:moveTo>
                  <a:lnTo>
                    <a:pt x="14564132" y="0"/>
                  </a:lnTo>
                  <a:lnTo>
                    <a:pt x="14564132" y="1127967"/>
                  </a:lnTo>
                  <a:lnTo>
                    <a:pt x="0" y="112796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7"/>
              <a:stretch>
                <a:fillRect t="-146078" r="-3063" b="-36705"/>
              </a:stretch>
            </a:blipFill>
          </p:spPr>
        </p:sp>
        <p:sp>
          <p:nvSpPr>
            <p:cNvPr id="32" name="Freeform 32"/>
            <p:cNvSpPr/>
            <p:nvPr/>
          </p:nvSpPr>
          <p:spPr>
            <a:xfrm rot="24721">
              <a:off x="10180" y="1010104"/>
              <a:ext cx="14575383" cy="2883782"/>
            </a:xfrm>
            <a:custGeom>
              <a:avLst/>
              <a:gdLst/>
              <a:ahLst/>
              <a:cxnLst/>
              <a:rect l="l" t="t" r="r" b="b"/>
              <a:pathLst>
                <a:path w="14575383" h="2883782">
                  <a:moveTo>
                    <a:pt x="0" y="0"/>
                  </a:moveTo>
                  <a:lnTo>
                    <a:pt x="14575384" y="0"/>
                  </a:lnTo>
                  <a:lnTo>
                    <a:pt x="14575384" y="2883783"/>
                  </a:lnTo>
                  <a:lnTo>
                    <a:pt x="0" y="288378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7"/>
              <a:stretch>
                <a:fillRect l="-1544" r="-4703" b="-14113"/>
              </a:stretch>
            </a:blipFill>
          </p:spPr>
        </p:sp>
      </p:grpSp>
      <p:sp>
        <p:nvSpPr>
          <p:cNvPr id="33" name="Freeform 33"/>
          <p:cNvSpPr/>
          <p:nvPr/>
        </p:nvSpPr>
        <p:spPr>
          <a:xfrm rot="-3797438">
            <a:off x="1126021" y="173816"/>
            <a:ext cx="1681412" cy="2619764"/>
          </a:xfrm>
          <a:custGeom>
            <a:avLst/>
            <a:gdLst/>
            <a:ahLst/>
            <a:cxnLst/>
            <a:rect l="l" t="t" r="r" b="b"/>
            <a:pathLst>
              <a:path w="1681412" h="2619764">
                <a:moveTo>
                  <a:pt x="0" y="0"/>
                </a:moveTo>
                <a:lnTo>
                  <a:pt x="1681412" y="0"/>
                </a:lnTo>
                <a:lnTo>
                  <a:pt x="1681412" y="2619763"/>
                </a:lnTo>
                <a:lnTo>
                  <a:pt x="0" y="2619763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=""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34" name="Freeform 34"/>
          <p:cNvSpPr/>
          <p:nvPr/>
        </p:nvSpPr>
        <p:spPr>
          <a:xfrm rot="4413796">
            <a:off x="15499213" y="304439"/>
            <a:ext cx="1049040" cy="955580"/>
          </a:xfrm>
          <a:custGeom>
            <a:avLst/>
            <a:gdLst/>
            <a:ahLst/>
            <a:cxnLst/>
            <a:rect l="l" t="t" r="r" b="b"/>
            <a:pathLst>
              <a:path w="1049040" h="955580">
                <a:moveTo>
                  <a:pt x="0" y="0"/>
                </a:moveTo>
                <a:lnTo>
                  <a:pt x="1049040" y="0"/>
                </a:lnTo>
                <a:lnTo>
                  <a:pt x="1049040" y="955580"/>
                </a:lnTo>
                <a:lnTo>
                  <a:pt x="0" y="955580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=""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35" name="Freeform 35"/>
          <p:cNvSpPr/>
          <p:nvPr/>
        </p:nvSpPr>
        <p:spPr>
          <a:xfrm rot="642428">
            <a:off x="16978743" y="92311"/>
            <a:ext cx="1147948" cy="1645803"/>
          </a:xfrm>
          <a:custGeom>
            <a:avLst/>
            <a:gdLst/>
            <a:ahLst/>
            <a:cxnLst/>
            <a:rect l="l" t="t" r="r" b="b"/>
            <a:pathLst>
              <a:path w="1147948" h="1645803">
                <a:moveTo>
                  <a:pt x="0" y="0"/>
                </a:moveTo>
                <a:lnTo>
                  <a:pt x="1147947" y="0"/>
                </a:lnTo>
                <a:lnTo>
                  <a:pt x="1147947" y="1645803"/>
                </a:lnTo>
                <a:lnTo>
                  <a:pt x="0" y="1645803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=""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</p:sp>
      <p:sp>
        <p:nvSpPr>
          <p:cNvPr id="36" name="TextBox 36"/>
          <p:cNvSpPr txBox="1"/>
          <p:nvPr/>
        </p:nvSpPr>
        <p:spPr>
          <a:xfrm rot="-244097">
            <a:off x="2455051" y="8498597"/>
            <a:ext cx="4881240" cy="86422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551"/>
              </a:lnSpc>
            </a:pPr>
            <a:r>
              <a:rPr lang="en-US" sz="5599">
                <a:solidFill>
                  <a:srgbClr val="000000"/>
                </a:solidFill>
                <a:latin typeface="Manjari Bold"/>
              </a:rPr>
              <a:t>Порівняння</a:t>
            </a:r>
          </a:p>
        </p:txBody>
      </p:sp>
      <p:sp>
        <p:nvSpPr>
          <p:cNvPr id="37" name="TextBox 37"/>
          <p:cNvSpPr txBox="1"/>
          <p:nvPr/>
        </p:nvSpPr>
        <p:spPr>
          <a:xfrm rot="214492">
            <a:off x="10472636" y="8639179"/>
            <a:ext cx="5827514" cy="87409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668"/>
              </a:lnSpc>
            </a:pPr>
            <a:r>
              <a:rPr lang="en-US" sz="5699">
                <a:solidFill>
                  <a:srgbClr val="000000"/>
                </a:solidFill>
                <a:latin typeface="Manjari Bold"/>
              </a:rPr>
              <a:t>Дослідження</a:t>
            </a:r>
          </a:p>
        </p:txBody>
      </p:sp>
      <p:sp>
        <p:nvSpPr>
          <p:cNvPr id="38" name="TextBox 38"/>
          <p:cNvSpPr txBox="1"/>
          <p:nvPr/>
        </p:nvSpPr>
        <p:spPr>
          <a:xfrm rot="7990">
            <a:off x="3517272" y="417039"/>
            <a:ext cx="11253455" cy="196120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593"/>
              </a:lnSpc>
            </a:pPr>
            <a:r>
              <a:rPr lang="en-US" sz="14593" spc="773">
                <a:solidFill>
                  <a:srgbClr val="293241"/>
                </a:solidFill>
                <a:latin typeface="Better Together Condensed"/>
              </a:rPr>
              <a:t>Види інфографіки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7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152505">
            <a:off x="6043592" y="297386"/>
            <a:ext cx="4706976" cy="9345514"/>
          </a:xfrm>
          <a:custGeom>
            <a:avLst/>
            <a:gdLst/>
            <a:ahLst/>
            <a:cxnLst/>
            <a:rect l="l" t="t" r="r" b="b"/>
            <a:pathLst>
              <a:path w="4706976" h="9345514">
                <a:moveTo>
                  <a:pt x="0" y="0"/>
                </a:moveTo>
                <a:lnTo>
                  <a:pt x="4706976" y="0"/>
                </a:lnTo>
                <a:lnTo>
                  <a:pt x="4706976" y="9345514"/>
                </a:lnTo>
                <a:lnTo>
                  <a:pt x="0" y="934551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 b="-10364"/>
            </a:stretch>
          </a:blipFill>
        </p:spPr>
      </p:sp>
      <p:sp>
        <p:nvSpPr>
          <p:cNvPr id="3" name="Freeform 3"/>
          <p:cNvSpPr/>
          <p:nvPr/>
        </p:nvSpPr>
        <p:spPr>
          <a:xfrm rot="152505">
            <a:off x="11597716" y="84042"/>
            <a:ext cx="4905707" cy="9742495"/>
          </a:xfrm>
          <a:custGeom>
            <a:avLst/>
            <a:gdLst/>
            <a:ahLst/>
            <a:cxnLst/>
            <a:rect l="l" t="t" r="r" b="b"/>
            <a:pathLst>
              <a:path w="4905707" h="9742495">
                <a:moveTo>
                  <a:pt x="0" y="0"/>
                </a:moveTo>
                <a:lnTo>
                  <a:pt x="4905707" y="0"/>
                </a:lnTo>
                <a:lnTo>
                  <a:pt x="4905707" y="9742494"/>
                </a:lnTo>
                <a:lnTo>
                  <a:pt x="0" y="974249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 b="-10336"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12929495" y="742516"/>
            <a:ext cx="2739856" cy="2739856"/>
          </a:xfrm>
          <a:custGeom>
            <a:avLst/>
            <a:gdLst/>
            <a:ahLst/>
            <a:cxnLst/>
            <a:rect l="l" t="t" r="r" b="b"/>
            <a:pathLst>
              <a:path w="2739856" h="2739856">
                <a:moveTo>
                  <a:pt x="0" y="0"/>
                </a:moveTo>
                <a:lnTo>
                  <a:pt x="2739856" y="0"/>
                </a:lnTo>
                <a:lnTo>
                  <a:pt x="2739856" y="2739856"/>
                </a:lnTo>
                <a:lnTo>
                  <a:pt x="0" y="273985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 rot="310879">
            <a:off x="6848891" y="874730"/>
            <a:ext cx="2952947" cy="2952947"/>
          </a:xfrm>
          <a:custGeom>
            <a:avLst/>
            <a:gdLst/>
            <a:ahLst/>
            <a:cxnLst/>
            <a:rect l="l" t="t" r="r" b="b"/>
            <a:pathLst>
              <a:path w="2952947" h="2952947">
                <a:moveTo>
                  <a:pt x="0" y="0"/>
                </a:moveTo>
                <a:lnTo>
                  <a:pt x="2952946" y="0"/>
                </a:lnTo>
                <a:lnTo>
                  <a:pt x="2952946" y="2952946"/>
                </a:lnTo>
                <a:lnTo>
                  <a:pt x="0" y="295294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 rot="152505">
            <a:off x="708086" y="293604"/>
            <a:ext cx="4527894" cy="8960835"/>
          </a:xfrm>
          <a:custGeom>
            <a:avLst/>
            <a:gdLst/>
            <a:ahLst/>
            <a:cxnLst/>
            <a:rect l="l" t="t" r="r" b="b"/>
            <a:pathLst>
              <a:path w="4527894" h="8960835">
                <a:moveTo>
                  <a:pt x="0" y="0"/>
                </a:moveTo>
                <a:lnTo>
                  <a:pt x="4527895" y="0"/>
                </a:lnTo>
                <a:lnTo>
                  <a:pt x="4527895" y="8960835"/>
                </a:lnTo>
                <a:lnTo>
                  <a:pt x="0" y="896083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 b="-10722"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1492249" y="742516"/>
            <a:ext cx="2984358" cy="2984358"/>
          </a:xfrm>
          <a:custGeom>
            <a:avLst/>
            <a:gdLst/>
            <a:ahLst/>
            <a:cxnLst/>
            <a:rect l="l" t="t" r="r" b="b"/>
            <a:pathLst>
              <a:path w="2984358" h="2984358">
                <a:moveTo>
                  <a:pt x="0" y="0"/>
                </a:moveTo>
                <a:lnTo>
                  <a:pt x="2984358" y="0"/>
                </a:lnTo>
                <a:lnTo>
                  <a:pt x="2984358" y="2984358"/>
                </a:lnTo>
                <a:lnTo>
                  <a:pt x="0" y="2984358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grpSp>
        <p:nvGrpSpPr>
          <p:cNvPr id="8" name="Group 8"/>
          <p:cNvGrpSpPr/>
          <p:nvPr/>
        </p:nvGrpSpPr>
        <p:grpSpPr>
          <a:xfrm>
            <a:off x="12241352" y="6237683"/>
            <a:ext cx="4078517" cy="3925608"/>
            <a:chOff x="30480" y="591820"/>
            <a:chExt cx="12736830" cy="12259310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12736830" cy="12259310"/>
            </a:xfrm>
            <a:custGeom>
              <a:avLst/>
              <a:gdLst/>
              <a:ahLst/>
              <a:cxnLst/>
              <a:rect l="l" t="t" r="r" b="b"/>
              <a:pathLst>
                <a:path w="12736830" h="12259310">
                  <a:moveTo>
                    <a:pt x="11925300" y="4271010"/>
                  </a:moveTo>
                  <a:cubicBezTo>
                    <a:pt x="10819130" y="2120900"/>
                    <a:pt x="8590280" y="544830"/>
                    <a:pt x="6215380" y="297180"/>
                  </a:cubicBezTo>
                  <a:cubicBezTo>
                    <a:pt x="4277360" y="0"/>
                    <a:pt x="3002280" y="913130"/>
                    <a:pt x="1960880" y="2170430"/>
                  </a:cubicBezTo>
                  <a:cubicBezTo>
                    <a:pt x="919480" y="3427730"/>
                    <a:pt x="365760" y="5030470"/>
                    <a:pt x="142240" y="6647180"/>
                  </a:cubicBezTo>
                  <a:cubicBezTo>
                    <a:pt x="24130" y="7500620"/>
                    <a:pt x="0" y="8406130"/>
                    <a:pt x="361950" y="9188450"/>
                  </a:cubicBezTo>
                  <a:cubicBezTo>
                    <a:pt x="820420" y="10180320"/>
                    <a:pt x="1822450" y="10811510"/>
                    <a:pt x="2842260" y="11203940"/>
                  </a:cubicBezTo>
                  <a:cubicBezTo>
                    <a:pt x="5585460" y="12259310"/>
                    <a:pt x="8953501" y="11850370"/>
                    <a:pt x="11088370" y="9828530"/>
                  </a:cubicBezTo>
                  <a:cubicBezTo>
                    <a:pt x="11756390" y="9196070"/>
                    <a:pt x="12303760" y="8403590"/>
                    <a:pt x="12499340" y="7504430"/>
                  </a:cubicBezTo>
                  <a:cubicBezTo>
                    <a:pt x="12736830" y="6413500"/>
                    <a:pt x="12435840" y="5264150"/>
                    <a:pt x="11925300" y="4271010"/>
                  </a:cubicBezTo>
                  <a:close/>
                </a:path>
              </a:pathLst>
            </a:custGeom>
            <a:blipFill>
              <a:blip r:embed="rId8"/>
              <a:stretch>
                <a:fillRect t="-11300" b="-11300"/>
              </a:stretch>
            </a:blipFill>
          </p:spPr>
        </p:sp>
      </p:grpSp>
      <p:grpSp>
        <p:nvGrpSpPr>
          <p:cNvPr id="10" name="Group 10"/>
          <p:cNvGrpSpPr/>
          <p:nvPr/>
        </p:nvGrpSpPr>
        <p:grpSpPr>
          <a:xfrm>
            <a:off x="6721587" y="6708307"/>
            <a:ext cx="3589562" cy="3454985"/>
            <a:chOff x="30480" y="591820"/>
            <a:chExt cx="12736830" cy="12259310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12736830" cy="12259310"/>
            </a:xfrm>
            <a:custGeom>
              <a:avLst/>
              <a:gdLst/>
              <a:ahLst/>
              <a:cxnLst/>
              <a:rect l="l" t="t" r="r" b="b"/>
              <a:pathLst>
                <a:path w="12736830" h="12259310">
                  <a:moveTo>
                    <a:pt x="11925300" y="4271010"/>
                  </a:moveTo>
                  <a:cubicBezTo>
                    <a:pt x="10819130" y="2120900"/>
                    <a:pt x="8590280" y="544830"/>
                    <a:pt x="6215380" y="297180"/>
                  </a:cubicBezTo>
                  <a:cubicBezTo>
                    <a:pt x="4277360" y="0"/>
                    <a:pt x="3002280" y="913130"/>
                    <a:pt x="1960880" y="2170430"/>
                  </a:cubicBezTo>
                  <a:cubicBezTo>
                    <a:pt x="919480" y="3427730"/>
                    <a:pt x="365760" y="5030470"/>
                    <a:pt x="142240" y="6647180"/>
                  </a:cubicBezTo>
                  <a:cubicBezTo>
                    <a:pt x="24130" y="7500620"/>
                    <a:pt x="0" y="8406130"/>
                    <a:pt x="361950" y="9188450"/>
                  </a:cubicBezTo>
                  <a:cubicBezTo>
                    <a:pt x="820420" y="10180320"/>
                    <a:pt x="1822450" y="10811510"/>
                    <a:pt x="2842260" y="11203940"/>
                  </a:cubicBezTo>
                  <a:cubicBezTo>
                    <a:pt x="5585460" y="12259310"/>
                    <a:pt x="8953501" y="11850370"/>
                    <a:pt x="11088370" y="9828530"/>
                  </a:cubicBezTo>
                  <a:cubicBezTo>
                    <a:pt x="11756390" y="9196070"/>
                    <a:pt x="12303760" y="8403590"/>
                    <a:pt x="12499340" y="7504430"/>
                  </a:cubicBezTo>
                  <a:cubicBezTo>
                    <a:pt x="12736830" y="6413500"/>
                    <a:pt x="12435840" y="5264150"/>
                    <a:pt x="11925300" y="4271010"/>
                  </a:cubicBezTo>
                  <a:close/>
                </a:path>
              </a:pathLst>
            </a:custGeom>
            <a:blipFill>
              <a:blip r:embed="rId9"/>
              <a:stretch>
                <a:fillRect t="-2630" b="-2630"/>
              </a:stretch>
            </a:blipFill>
          </p:spPr>
        </p:sp>
      </p:grpSp>
      <p:grpSp>
        <p:nvGrpSpPr>
          <p:cNvPr id="12" name="Group 12"/>
          <p:cNvGrpSpPr/>
          <p:nvPr/>
        </p:nvGrpSpPr>
        <p:grpSpPr>
          <a:xfrm>
            <a:off x="903424" y="6472995"/>
            <a:ext cx="3925608" cy="3925608"/>
            <a:chOff x="0" y="0"/>
            <a:chExt cx="12700000" cy="12700000"/>
          </a:xfrm>
        </p:grpSpPr>
        <p:sp>
          <p:nvSpPr>
            <p:cNvPr id="13" name="Freeform 13"/>
            <p:cNvSpPr/>
            <p:nvPr/>
          </p:nvSpPr>
          <p:spPr>
            <a:xfrm>
              <a:off x="-11430" y="857250"/>
              <a:ext cx="13009880" cy="11644630"/>
            </a:xfrm>
            <a:custGeom>
              <a:avLst/>
              <a:gdLst/>
              <a:ahLst/>
              <a:cxnLst/>
              <a:rect l="l" t="t" r="r" b="b"/>
              <a:pathLst>
                <a:path w="13009880" h="11644630">
                  <a:moveTo>
                    <a:pt x="10152380" y="938530"/>
                  </a:moveTo>
                  <a:cubicBezTo>
                    <a:pt x="8962390" y="189230"/>
                    <a:pt x="8643620" y="154940"/>
                    <a:pt x="7245350" y="0"/>
                  </a:cubicBezTo>
                  <a:cubicBezTo>
                    <a:pt x="4039870" y="38100"/>
                    <a:pt x="1441450" y="1889760"/>
                    <a:pt x="435610" y="4933950"/>
                  </a:cubicBezTo>
                  <a:cubicBezTo>
                    <a:pt x="91440" y="5975350"/>
                    <a:pt x="0" y="7139940"/>
                    <a:pt x="403860" y="8159750"/>
                  </a:cubicBezTo>
                  <a:cubicBezTo>
                    <a:pt x="934720" y="9499600"/>
                    <a:pt x="2254250" y="10407650"/>
                    <a:pt x="3648710" y="10773410"/>
                  </a:cubicBezTo>
                  <a:cubicBezTo>
                    <a:pt x="5043170" y="11140440"/>
                    <a:pt x="6578600" y="11644630"/>
                    <a:pt x="8008620" y="11470640"/>
                  </a:cubicBezTo>
                  <a:cubicBezTo>
                    <a:pt x="9123680" y="11334750"/>
                    <a:pt x="10237470" y="10519410"/>
                    <a:pt x="11071860" y="9767570"/>
                  </a:cubicBezTo>
                  <a:cubicBezTo>
                    <a:pt x="11625580" y="9268460"/>
                    <a:pt x="11971020" y="8576310"/>
                    <a:pt x="12202160" y="7867650"/>
                  </a:cubicBezTo>
                  <a:cubicBezTo>
                    <a:pt x="13009880" y="5401310"/>
                    <a:pt x="12348210" y="2322830"/>
                    <a:pt x="10152380" y="938530"/>
                  </a:cubicBezTo>
                  <a:close/>
                </a:path>
              </a:pathLst>
            </a:custGeom>
            <a:blipFill>
              <a:blip r:embed="rId10"/>
              <a:stretch>
                <a:fillRect t="-14291" b="-14291"/>
              </a:stretch>
            </a:blipFill>
          </p:spPr>
        </p:sp>
      </p:grpSp>
      <p:sp>
        <p:nvSpPr>
          <p:cNvPr id="14" name="Freeform 14"/>
          <p:cNvSpPr/>
          <p:nvPr/>
        </p:nvSpPr>
        <p:spPr>
          <a:xfrm rot="3995677">
            <a:off x="-321002" y="7684623"/>
            <a:ext cx="2486709" cy="2409847"/>
          </a:xfrm>
          <a:custGeom>
            <a:avLst/>
            <a:gdLst/>
            <a:ahLst/>
            <a:cxnLst/>
            <a:rect l="l" t="t" r="r" b="b"/>
            <a:pathLst>
              <a:path w="2486709" h="2409847">
                <a:moveTo>
                  <a:pt x="0" y="0"/>
                </a:moveTo>
                <a:lnTo>
                  <a:pt x="2486709" y="0"/>
                </a:lnTo>
                <a:lnTo>
                  <a:pt x="2486709" y="2409847"/>
                </a:lnTo>
                <a:lnTo>
                  <a:pt x="0" y="2409847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="" xmlns:asvg="http://schemas.microsoft.com/office/drawing/2016/SVG/main" r:embed="rId12"/>
                </a:ext>
              </a:extLst>
            </a:blip>
            <a:stretch>
              <a:fillRect/>
            </a:stretch>
          </a:blipFill>
        </p:spPr>
      </p:sp>
      <p:sp>
        <p:nvSpPr>
          <p:cNvPr id="15" name="Freeform 15"/>
          <p:cNvSpPr/>
          <p:nvPr/>
        </p:nvSpPr>
        <p:spPr>
          <a:xfrm rot="5027046">
            <a:off x="16891526" y="415787"/>
            <a:ext cx="1024974" cy="933658"/>
          </a:xfrm>
          <a:custGeom>
            <a:avLst/>
            <a:gdLst/>
            <a:ahLst/>
            <a:cxnLst/>
            <a:rect l="l" t="t" r="r" b="b"/>
            <a:pathLst>
              <a:path w="1024974" h="933658">
                <a:moveTo>
                  <a:pt x="0" y="0"/>
                </a:moveTo>
                <a:lnTo>
                  <a:pt x="1024974" y="0"/>
                </a:lnTo>
                <a:lnTo>
                  <a:pt x="1024974" y="933658"/>
                </a:lnTo>
                <a:lnTo>
                  <a:pt x="0" y="933658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="" xmlns:asvg="http://schemas.microsoft.com/office/drawing/2016/SVG/main" r:embed="rId14"/>
                </a:ext>
              </a:extLst>
            </a:blip>
            <a:stretch>
              <a:fillRect/>
            </a:stretch>
          </a:blipFill>
        </p:spPr>
      </p:sp>
      <p:sp>
        <p:nvSpPr>
          <p:cNvPr id="16" name="Freeform 16"/>
          <p:cNvSpPr/>
          <p:nvPr/>
        </p:nvSpPr>
        <p:spPr>
          <a:xfrm rot="-8878474" flipV="1">
            <a:off x="15302023" y="9177610"/>
            <a:ext cx="3014815" cy="756445"/>
          </a:xfrm>
          <a:custGeom>
            <a:avLst/>
            <a:gdLst/>
            <a:ahLst/>
            <a:cxnLst/>
            <a:rect l="l" t="t" r="r" b="b"/>
            <a:pathLst>
              <a:path w="3014815" h="756445">
                <a:moveTo>
                  <a:pt x="0" y="756445"/>
                </a:moveTo>
                <a:lnTo>
                  <a:pt x="3014815" y="756445"/>
                </a:lnTo>
                <a:lnTo>
                  <a:pt x="3014815" y="0"/>
                </a:lnTo>
                <a:lnTo>
                  <a:pt x="0" y="0"/>
                </a:lnTo>
                <a:lnTo>
                  <a:pt x="0" y="756445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="" xmlns:asvg="http://schemas.microsoft.com/office/drawing/2016/SVG/main" r:embed="rId16"/>
                </a:ext>
              </a:extLst>
            </a:blip>
            <a:stretch>
              <a:fillRect/>
            </a:stretch>
          </a:blipFill>
        </p:spPr>
      </p:sp>
      <p:sp>
        <p:nvSpPr>
          <p:cNvPr id="17" name="TextBox 17"/>
          <p:cNvSpPr txBox="1"/>
          <p:nvPr/>
        </p:nvSpPr>
        <p:spPr>
          <a:xfrm>
            <a:off x="12321364" y="1037174"/>
            <a:ext cx="3009498" cy="131402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5273"/>
              </a:lnSpc>
              <a:spcBef>
                <a:spcPct val="0"/>
              </a:spcBef>
            </a:pPr>
            <a:r>
              <a:rPr lang="en-US" sz="3766">
                <a:solidFill>
                  <a:srgbClr val="000000"/>
                </a:solidFill>
                <a:latin typeface="Krabuler Bold"/>
              </a:rPr>
              <a:t>Клікабельна інфографіка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6488936" y="1037174"/>
            <a:ext cx="3672856" cy="131402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273"/>
              </a:lnSpc>
              <a:spcBef>
                <a:spcPct val="0"/>
              </a:spcBef>
            </a:pPr>
            <a:r>
              <a:rPr lang="en-US" sz="3766">
                <a:solidFill>
                  <a:srgbClr val="000000"/>
                </a:solidFill>
                <a:latin typeface="Krabuler Bold"/>
              </a:rPr>
              <a:t> Масштабована інфографіка</a:t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1492249" y="806416"/>
            <a:ext cx="2984358" cy="131402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273"/>
              </a:lnSpc>
              <a:spcBef>
                <a:spcPct val="0"/>
              </a:spcBef>
            </a:pPr>
            <a:r>
              <a:rPr lang="en-US" sz="3766">
                <a:solidFill>
                  <a:srgbClr val="000000"/>
                </a:solidFill>
                <a:latin typeface="Krabuler Bold"/>
              </a:rPr>
              <a:t>Статична інфографіка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11923327" y="3854183"/>
            <a:ext cx="3991883" cy="218733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495"/>
              </a:lnSpc>
            </a:pPr>
            <a:r>
              <a:rPr lang="en-US" sz="2912">
                <a:solidFill>
                  <a:srgbClr val="231F20"/>
                </a:solidFill>
                <a:latin typeface="Handy Casual Bold"/>
              </a:rPr>
              <a:t>Характеризується можливістю активувати окремі області інфографіки як гіперпосилання.</a:t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6432523" y="3914772"/>
            <a:ext cx="3951504" cy="248565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959"/>
              </a:lnSpc>
            </a:pPr>
            <a:r>
              <a:rPr lang="en-US" sz="3299">
                <a:solidFill>
                  <a:srgbClr val="231F20"/>
                </a:solidFill>
                <a:latin typeface="Handy Casual Bold"/>
              </a:rPr>
              <a:t>Таку інфографіку можна збільшити і розглянути в деталях. </a:t>
            </a:r>
          </a:p>
        </p:txBody>
      </p:sp>
      <p:sp>
        <p:nvSpPr>
          <p:cNvPr id="22" name="TextBox 22"/>
          <p:cNvSpPr txBox="1"/>
          <p:nvPr/>
        </p:nvSpPr>
        <p:spPr>
          <a:xfrm rot="-66082">
            <a:off x="1028700" y="3954980"/>
            <a:ext cx="3216819" cy="252356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994"/>
              </a:lnSpc>
            </a:pPr>
            <a:r>
              <a:rPr lang="en-US" sz="3329">
                <a:solidFill>
                  <a:srgbClr val="231F20"/>
                </a:solidFill>
                <a:latin typeface="Handy Casual Bold"/>
              </a:rPr>
              <a:t>Найпростіший і найбільш поширений різновид інфографіки. 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7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152505">
            <a:off x="6043592" y="297386"/>
            <a:ext cx="4706976" cy="9345514"/>
          </a:xfrm>
          <a:custGeom>
            <a:avLst/>
            <a:gdLst/>
            <a:ahLst/>
            <a:cxnLst/>
            <a:rect l="l" t="t" r="r" b="b"/>
            <a:pathLst>
              <a:path w="4706976" h="9345514">
                <a:moveTo>
                  <a:pt x="0" y="0"/>
                </a:moveTo>
                <a:lnTo>
                  <a:pt x="4706976" y="0"/>
                </a:lnTo>
                <a:lnTo>
                  <a:pt x="4706976" y="9345514"/>
                </a:lnTo>
                <a:lnTo>
                  <a:pt x="0" y="934551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 b="-10364"/>
            </a:stretch>
          </a:blipFill>
        </p:spPr>
      </p:sp>
      <p:sp>
        <p:nvSpPr>
          <p:cNvPr id="3" name="Freeform 3"/>
          <p:cNvSpPr/>
          <p:nvPr/>
        </p:nvSpPr>
        <p:spPr>
          <a:xfrm rot="152505">
            <a:off x="11597716" y="84042"/>
            <a:ext cx="4905707" cy="9742495"/>
          </a:xfrm>
          <a:custGeom>
            <a:avLst/>
            <a:gdLst/>
            <a:ahLst/>
            <a:cxnLst/>
            <a:rect l="l" t="t" r="r" b="b"/>
            <a:pathLst>
              <a:path w="4905707" h="9742495">
                <a:moveTo>
                  <a:pt x="0" y="0"/>
                </a:moveTo>
                <a:lnTo>
                  <a:pt x="4905707" y="0"/>
                </a:lnTo>
                <a:lnTo>
                  <a:pt x="4905707" y="9742494"/>
                </a:lnTo>
                <a:lnTo>
                  <a:pt x="0" y="974249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 b="-10336"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12487570" y="742516"/>
            <a:ext cx="3181782" cy="3181782"/>
          </a:xfrm>
          <a:custGeom>
            <a:avLst/>
            <a:gdLst/>
            <a:ahLst/>
            <a:cxnLst/>
            <a:rect l="l" t="t" r="r" b="b"/>
            <a:pathLst>
              <a:path w="3181782" h="3181782">
                <a:moveTo>
                  <a:pt x="0" y="0"/>
                </a:moveTo>
                <a:lnTo>
                  <a:pt x="3181781" y="0"/>
                </a:lnTo>
                <a:lnTo>
                  <a:pt x="3181781" y="3181781"/>
                </a:lnTo>
                <a:lnTo>
                  <a:pt x="0" y="318178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 rot="310879">
            <a:off x="6848891" y="874730"/>
            <a:ext cx="2952947" cy="2952947"/>
          </a:xfrm>
          <a:custGeom>
            <a:avLst/>
            <a:gdLst/>
            <a:ahLst/>
            <a:cxnLst/>
            <a:rect l="l" t="t" r="r" b="b"/>
            <a:pathLst>
              <a:path w="2952947" h="2952947">
                <a:moveTo>
                  <a:pt x="0" y="0"/>
                </a:moveTo>
                <a:lnTo>
                  <a:pt x="2952946" y="0"/>
                </a:lnTo>
                <a:lnTo>
                  <a:pt x="2952946" y="2952946"/>
                </a:lnTo>
                <a:lnTo>
                  <a:pt x="0" y="295294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 rot="152505">
            <a:off x="708086" y="293604"/>
            <a:ext cx="4527894" cy="8960835"/>
          </a:xfrm>
          <a:custGeom>
            <a:avLst/>
            <a:gdLst/>
            <a:ahLst/>
            <a:cxnLst/>
            <a:rect l="l" t="t" r="r" b="b"/>
            <a:pathLst>
              <a:path w="4527894" h="8960835">
                <a:moveTo>
                  <a:pt x="0" y="0"/>
                </a:moveTo>
                <a:lnTo>
                  <a:pt x="4527895" y="0"/>
                </a:lnTo>
                <a:lnTo>
                  <a:pt x="4527895" y="8960835"/>
                </a:lnTo>
                <a:lnTo>
                  <a:pt x="0" y="896083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 b="-10722"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1492249" y="742516"/>
            <a:ext cx="2984358" cy="2984358"/>
          </a:xfrm>
          <a:custGeom>
            <a:avLst/>
            <a:gdLst/>
            <a:ahLst/>
            <a:cxnLst/>
            <a:rect l="l" t="t" r="r" b="b"/>
            <a:pathLst>
              <a:path w="2984358" h="2984358">
                <a:moveTo>
                  <a:pt x="0" y="0"/>
                </a:moveTo>
                <a:lnTo>
                  <a:pt x="2984358" y="0"/>
                </a:lnTo>
                <a:lnTo>
                  <a:pt x="2984358" y="2984358"/>
                </a:lnTo>
                <a:lnTo>
                  <a:pt x="0" y="2984358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grpSp>
        <p:nvGrpSpPr>
          <p:cNvPr id="8" name="Group 8"/>
          <p:cNvGrpSpPr/>
          <p:nvPr/>
        </p:nvGrpSpPr>
        <p:grpSpPr>
          <a:xfrm>
            <a:off x="12241352" y="6237683"/>
            <a:ext cx="4078517" cy="3925608"/>
            <a:chOff x="30480" y="591820"/>
            <a:chExt cx="12736830" cy="12259310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12736830" cy="12259310"/>
            </a:xfrm>
            <a:custGeom>
              <a:avLst/>
              <a:gdLst/>
              <a:ahLst/>
              <a:cxnLst/>
              <a:rect l="l" t="t" r="r" b="b"/>
              <a:pathLst>
                <a:path w="12736830" h="12259310">
                  <a:moveTo>
                    <a:pt x="11925300" y="4271010"/>
                  </a:moveTo>
                  <a:cubicBezTo>
                    <a:pt x="10819130" y="2120900"/>
                    <a:pt x="8590280" y="544830"/>
                    <a:pt x="6215380" y="297180"/>
                  </a:cubicBezTo>
                  <a:cubicBezTo>
                    <a:pt x="4277360" y="0"/>
                    <a:pt x="3002280" y="913130"/>
                    <a:pt x="1960880" y="2170430"/>
                  </a:cubicBezTo>
                  <a:cubicBezTo>
                    <a:pt x="919480" y="3427730"/>
                    <a:pt x="365760" y="5030470"/>
                    <a:pt x="142240" y="6647180"/>
                  </a:cubicBezTo>
                  <a:cubicBezTo>
                    <a:pt x="24130" y="7500620"/>
                    <a:pt x="0" y="8406130"/>
                    <a:pt x="361950" y="9188450"/>
                  </a:cubicBezTo>
                  <a:cubicBezTo>
                    <a:pt x="820420" y="10180320"/>
                    <a:pt x="1822450" y="10811510"/>
                    <a:pt x="2842260" y="11203940"/>
                  </a:cubicBezTo>
                  <a:cubicBezTo>
                    <a:pt x="5585460" y="12259310"/>
                    <a:pt x="8953501" y="11850370"/>
                    <a:pt x="11088370" y="9828530"/>
                  </a:cubicBezTo>
                  <a:cubicBezTo>
                    <a:pt x="11756390" y="9196070"/>
                    <a:pt x="12303760" y="8403590"/>
                    <a:pt x="12499340" y="7504430"/>
                  </a:cubicBezTo>
                  <a:cubicBezTo>
                    <a:pt x="12736830" y="6413500"/>
                    <a:pt x="12435840" y="5264150"/>
                    <a:pt x="11925300" y="4271010"/>
                  </a:cubicBezTo>
                  <a:close/>
                </a:path>
              </a:pathLst>
            </a:custGeom>
            <a:blipFill>
              <a:blip r:embed="rId8"/>
              <a:stretch>
                <a:fillRect t="-11300" b="-11300"/>
              </a:stretch>
            </a:blipFill>
          </p:spPr>
        </p:sp>
      </p:grpSp>
      <p:grpSp>
        <p:nvGrpSpPr>
          <p:cNvPr id="10" name="Group 10"/>
          <p:cNvGrpSpPr/>
          <p:nvPr/>
        </p:nvGrpSpPr>
        <p:grpSpPr>
          <a:xfrm>
            <a:off x="6721587" y="6708307"/>
            <a:ext cx="3589562" cy="3454985"/>
            <a:chOff x="30480" y="591820"/>
            <a:chExt cx="12736830" cy="12259310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12736830" cy="12259310"/>
            </a:xfrm>
            <a:custGeom>
              <a:avLst/>
              <a:gdLst/>
              <a:ahLst/>
              <a:cxnLst/>
              <a:rect l="l" t="t" r="r" b="b"/>
              <a:pathLst>
                <a:path w="12736830" h="12259310">
                  <a:moveTo>
                    <a:pt x="11925300" y="4271010"/>
                  </a:moveTo>
                  <a:cubicBezTo>
                    <a:pt x="10819130" y="2120900"/>
                    <a:pt x="8590280" y="544830"/>
                    <a:pt x="6215380" y="297180"/>
                  </a:cubicBezTo>
                  <a:cubicBezTo>
                    <a:pt x="4277360" y="0"/>
                    <a:pt x="3002280" y="913130"/>
                    <a:pt x="1960880" y="2170430"/>
                  </a:cubicBezTo>
                  <a:cubicBezTo>
                    <a:pt x="919480" y="3427730"/>
                    <a:pt x="365760" y="5030470"/>
                    <a:pt x="142240" y="6647180"/>
                  </a:cubicBezTo>
                  <a:cubicBezTo>
                    <a:pt x="24130" y="7500620"/>
                    <a:pt x="0" y="8406130"/>
                    <a:pt x="361950" y="9188450"/>
                  </a:cubicBezTo>
                  <a:cubicBezTo>
                    <a:pt x="820420" y="10180320"/>
                    <a:pt x="1822450" y="10811510"/>
                    <a:pt x="2842260" y="11203940"/>
                  </a:cubicBezTo>
                  <a:cubicBezTo>
                    <a:pt x="5585460" y="12259310"/>
                    <a:pt x="8953501" y="11850370"/>
                    <a:pt x="11088370" y="9828530"/>
                  </a:cubicBezTo>
                  <a:cubicBezTo>
                    <a:pt x="11756390" y="9196070"/>
                    <a:pt x="12303760" y="8403590"/>
                    <a:pt x="12499340" y="7504430"/>
                  </a:cubicBezTo>
                  <a:cubicBezTo>
                    <a:pt x="12736830" y="6413500"/>
                    <a:pt x="12435840" y="5264150"/>
                    <a:pt x="11925300" y="4271010"/>
                  </a:cubicBezTo>
                  <a:close/>
                </a:path>
              </a:pathLst>
            </a:custGeom>
            <a:blipFill>
              <a:blip r:embed="rId9"/>
              <a:stretch>
                <a:fillRect t="-2630" b="-2630"/>
              </a:stretch>
            </a:blipFill>
          </p:spPr>
        </p:sp>
      </p:grpSp>
      <p:grpSp>
        <p:nvGrpSpPr>
          <p:cNvPr id="12" name="Group 12"/>
          <p:cNvGrpSpPr/>
          <p:nvPr/>
        </p:nvGrpSpPr>
        <p:grpSpPr>
          <a:xfrm>
            <a:off x="903424" y="6472995"/>
            <a:ext cx="3925608" cy="3925608"/>
            <a:chOff x="0" y="0"/>
            <a:chExt cx="12700000" cy="12700000"/>
          </a:xfrm>
        </p:grpSpPr>
        <p:sp>
          <p:nvSpPr>
            <p:cNvPr id="13" name="Freeform 13"/>
            <p:cNvSpPr/>
            <p:nvPr/>
          </p:nvSpPr>
          <p:spPr>
            <a:xfrm>
              <a:off x="-11430" y="857250"/>
              <a:ext cx="13009880" cy="11644630"/>
            </a:xfrm>
            <a:custGeom>
              <a:avLst/>
              <a:gdLst/>
              <a:ahLst/>
              <a:cxnLst/>
              <a:rect l="l" t="t" r="r" b="b"/>
              <a:pathLst>
                <a:path w="13009880" h="11644630">
                  <a:moveTo>
                    <a:pt x="10152380" y="938530"/>
                  </a:moveTo>
                  <a:cubicBezTo>
                    <a:pt x="8962390" y="189230"/>
                    <a:pt x="8643620" y="154940"/>
                    <a:pt x="7245350" y="0"/>
                  </a:cubicBezTo>
                  <a:cubicBezTo>
                    <a:pt x="4039870" y="38100"/>
                    <a:pt x="1441450" y="1889760"/>
                    <a:pt x="435610" y="4933950"/>
                  </a:cubicBezTo>
                  <a:cubicBezTo>
                    <a:pt x="91440" y="5975350"/>
                    <a:pt x="0" y="7139940"/>
                    <a:pt x="403860" y="8159750"/>
                  </a:cubicBezTo>
                  <a:cubicBezTo>
                    <a:pt x="934720" y="9499600"/>
                    <a:pt x="2254250" y="10407650"/>
                    <a:pt x="3648710" y="10773410"/>
                  </a:cubicBezTo>
                  <a:cubicBezTo>
                    <a:pt x="5043170" y="11140440"/>
                    <a:pt x="6578600" y="11644630"/>
                    <a:pt x="8008620" y="11470640"/>
                  </a:cubicBezTo>
                  <a:cubicBezTo>
                    <a:pt x="9123680" y="11334750"/>
                    <a:pt x="10237470" y="10519410"/>
                    <a:pt x="11071860" y="9767570"/>
                  </a:cubicBezTo>
                  <a:cubicBezTo>
                    <a:pt x="11625580" y="9268460"/>
                    <a:pt x="11971020" y="8576310"/>
                    <a:pt x="12202160" y="7867650"/>
                  </a:cubicBezTo>
                  <a:cubicBezTo>
                    <a:pt x="13009880" y="5401310"/>
                    <a:pt x="12348210" y="2322830"/>
                    <a:pt x="10152380" y="938530"/>
                  </a:cubicBezTo>
                  <a:close/>
                </a:path>
              </a:pathLst>
            </a:custGeom>
            <a:blipFill>
              <a:blip r:embed="rId10"/>
              <a:stretch>
                <a:fillRect t="-14291" b="-14291"/>
              </a:stretch>
            </a:blipFill>
          </p:spPr>
        </p:sp>
      </p:grpSp>
      <p:sp>
        <p:nvSpPr>
          <p:cNvPr id="14" name="Freeform 14"/>
          <p:cNvSpPr/>
          <p:nvPr/>
        </p:nvSpPr>
        <p:spPr>
          <a:xfrm rot="3995677">
            <a:off x="-321002" y="7684623"/>
            <a:ext cx="2486709" cy="2409847"/>
          </a:xfrm>
          <a:custGeom>
            <a:avLst/>
            <a:gdLst/>
            <a:ahLst/>
            <a:cxnLst/>
            <a:rect l="l" t="t" r="r" b="b"/>
            <a:pathLst>
              <a:path w="2486709" h="2409847">
                <a:moveTo>
                  <a:pt x="0" y="0"/>
                </a:moveTo>
                <a:lnTo>
                  <a:pt x="2486709" y="0"/>
                </a:lnTo>
                <a:lnTo>
                  <a:pt x="2486709" y="2409847"/>
                </a:lnTo>
                <a:lnTo>
                  <a:pt x="0" y="2409847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="" xmlns:asvg="http://schemas.microsoft.com/office/drawing/2016/SVG/main" r:embed="rId12"/>
                </a:ext>
              </a:extLst>
            </a:blip>
            <a:stretch>
              <a:fillRect/>
            </a:stretch>
          </a:blipFill>
        </p:spPr>
      </p:sp>
      <p:sp>
        <p:nvSpPr>
          <p:cNvPr id="15" name="Freeform 15"/>
          <p:cNvSpPr/>
          <p:nvPr/>
        </p:nvSpPr>
        <p:spPr>
          <a:xfrm rot="5027046">
            <a:off x="16891526" y="415787"/>
            <a:ext cx="1024974" cy="933658"/>
          </a:xfrm>
          <a:custGeom>
            <a:avLst/>
            <a:gdLst/>
            <a:ahLst/>
            <a:cxnLst/>
            <a:rect l="l" t="t" r="r" b="b"/>
            <a:pathLst>
              <a:path w="1024974" h="933658">
                <a:moveTo>
                  <a:pt x="0" y="0"/>
                </a:moveTo>
                <a:lnTo>
                  <a:pt x="1024974" y="0"/>
                </a:lnTo>
                <a:lnTo>
                  <a:pt x="1024974" y="933658"/>
                </a:lnTo>
                <a:lnTo>
                  <a:pt x="0" y="933658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="" xmlns:asvg="http://schemas.microsoft.com/office/drawing/2016/SVG/main" r:embed="rId14"/>
                </a:ext>
              </a:extLst>
            </a:blip>
            <a:stretch>
              <a:fillRect/>
            </a:stretch>
          </a:blipFill>
        </p:spPr>
      </p:sp>
      <p:sp>
        <p:nvSpPr>
          <p:cNvPr id="16" name="Freeform 16"/>
          <p:cNvSpPr/>
          <p:nvPr/>
        </p:nvSpPr>
        <p:spPr>
          <a:xfrm rot="-8878474" flipV="1">
            <a:off x="15302023" y="9177610"/>
            <a:ext cx="3014815" cy="756445"/>
          </a:xfrm>
          <a:custGeom>
            <a:avLst/>
            <a:gdLst/>
            <a:ahLst/>
            <a:cxnLst/>
            <a:rect l="l" t="t" r="r" b="b"/>
            <a:pathLst>
              <a:path w="3014815" h="756445">
                <a:moveTo>
                  <a:pt x="0" y="756445"/>
                </a:moveTo>
                <a:lnTo>
                  <a:pt x="3014815" y="756445"/>
                </a:lnTo>
                <a:lnTo>
                  <a:pt x="3014815" y="0"/>
                </a:lnTo>
                <a:lnTo>
                  <a:pt x="0" y="0"/>
                </a:lnTo>
                <a:lnTo>
                  <a:pt x="0" y="756445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="" xmlns:asvg="http://schemas.microsoft.com/office/drawing/2016/SVG/main" r:embed="rId16"/>
                </a:ext>
              </a:extLst>
            </a:blip>
            <a:stretch>
              <a:fillRect/>
            </a:stretch>
          </a:blipFill>
        </p:spPr>
      </p:sp>
      <p:sp>
        <p:nvSpPr>
          <p:cNvPr id="17" name="TextBox 17"/>
          <p:cNvSpPr txBox="1"/>
          <p:nvPr/>
        </p:nvSpPr>
        <p:spPr>
          <a:xfrm>
            <a:off x="12321364" y="1037174"/>
            <a:ext cx="3347988" cy="131402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273"/>
              </a:lnSpc>
              <a:spcBef>
                <a:spcPct val="0"/>
              </a:spcBef>
            </a:pPr>
            <a:r>
              <a:rPr lang="en-US" sz="3766">
                <a:solidFill>
                  <a:srgbClr val="000000"/>
                </a:solidFill>
                <a:latin typeface="Krabuler Bold"/>
              </a:rPr>
              <a:t>Інтерактивна інфографіка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6488936" y="1037174"/>
            <a:ext cx="3672856" cy="131402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273"/>
              </a:lnSpc>
            </a:pPr>
            <a:r>
              <a:rPr lang="en-US" sz="3766">
                <a:solidFill>
                  <a:srgbClr val="000000"/>
                </a:solidFill>
                <a:latin typeface="Krabuler Bold"/>
              </a:rPr>
              <a:t> Відео</a:t>
            </a:r>
          </a:p>
          <a:p>
            <a:pPr algn="ctr">
              <a:lnSpc>
                <a:spcPts val="5273"/>
              </a:lnSpc>
              <a:spcBef>
                <a:spcPct val="0"/>
              </a:spcBef>
            </a:pPr>
            <a:r>
              <a:rPr lang="en-US" sz="3766">
                <a:solidFill>
                  <a:srgbClr val="000000"/>
                </a:solidFill>
                <a:latin typeface="Krabuler Bold"/>
              </a:rPr>
              <a:t> інфографіка</a:t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1492249" y="806416"/>
            <a:ext cx="2984358" cy="131402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273"/>
              </a:lnSpc>
              <a:spcBef>
                <a:spcPct val="0"/>
              </a:spcBef>
            </a:pPr>
            <a:r>
              <a:rPr lang="en-US" sz="3766">
                <a:solidFill>
                  <a:srgbClr val="000000"/>
                </a:solidFill>
                <a:latin typeface="Krabuler Bold"/>
              </a:rPr>
              <a:t>Анімована інфографіка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11923327" y="3854183"/>
            <a:ext cx="4238470" cy="30480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066"/>
              </a:lnSpc>
            </a:pPr>
            <a:r>
              <a:rPr lang="en-US" sz="2555">
                <a:solidFill>
                  <a:srgbClr val="231F20"/>
                </a:solidFill>
                <a:latin typeface="Handy Casual Bold"/>
              </a:rPr>
              <a:t>глядач може контролювати досліджувану інформацію , яка залучає його до роботи з даними на  довший період, ніж статична інфографіка.</a:t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6432523" y="3914772"/>
            <a:ext cx="3951504" cy="298087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959"/>
              </a:lnSpc>
            </a:pPr>
            <a:r>
              <a:rPr lang="en-US" sz="3299">
                <a:solidFill>
                  <a:srgbClr val="231F20"/>
                </a:solidFill>
                <a:latin typeface="Handy Casual Bold"/>
              </a:rPr>
              <a:t>Можливість вбудовування повністю відтворюваних відеороликів. </a:t>
            </a:r>
          </a:p>
          <a:p>
            <a:pPr algn="ctr">
              <a:lnSpc>
                <a:spcPts val="3959"/>
              </a:lnSpc>
            </a:pPr>
            <a:endParaRPr lang="en-US" sz="3299">
              <a:solidFill>
                <a:srgbClr val="231F20"/>
              </a:solidFill>
              <a:latin typeface="Handy Casual Bold"/>
            </a:endParaRPr>
          </a:p>
        </p:txBody>
      </p:sp>
      <p:sp>
        <p:nvSpPr>
          <p:cNvPr id="22" name="TextBox 22"/>
          <p:cNvSpPr txBox="1"/>
          <p:nvPr/>
        </p:nvSpPr>
        <p:spPr>
          <a:xfrm rot="-66082">
            <a:off x="1029137" y="3952261"/>
            <a:ext cx="3499277" cy="25717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395"/>
              </a:lnSpc>
            </a:pPr>
            <a:r>
              <a:rPr lang="en-US" sz="2829">
                <a:solidFill>
                  <a:srgbClr val="231F20"/>
                </a:solidFill>
                <a:latin typeface="Handy Casual Bold"/>
              </a:rPr>
              <a:t>Все зображення рухається або змінюється тим чи іншим чином, поки глядач з нею знайомиться. 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EEB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297285" y="255768"/>
            <a:ext cx="12185648" cy="9775464"/>
            <a:chOff x="0" y="0"/>
            <a:chExt cx="2865857" cy="2299022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865856" cy="2299022"/>
            </a:xfrm>
            <a:custGeom>
              <a:avLst/>
              <a:gdLst/>
              <a:ahLst/>
              <a:cxnLst/>
              <a:rect l="l" t="t" r="r" b="b"/>
              <a:pathLst>
                <a:path w="2865856" h="2299022">
                  <a:moveTo>
                    <a:pt x="0" y="0"/>
                  </a:moveTo>
                  <a:lnTo>
                    <a:pt x="2865856" y="0"/>
                  </a:lnTo>
                  <a:lnTo>
                    <a:pt x="2865856" y="2299022"/>
                  </a:lnTo>
                  <a:lnTo>
                    <a:pt x="0" y="2299022"/>
                  </a:lnTo>
                  <a:close/>
                </a:path>
              </a:pathLst>
            </a:custGeom>
            <a:solidFill>
              <a:srgbClr val="FEFAF1"/>
            </a:solidFill>
            <a:ln cap="sq">
              <a:noFill/>
              <a:prstDash val="solid"/>
              <a:miter/>
            </a:ln>
          </p:spPr>
        </p:sp>
        <p:sp>
          <p:nvSpPr>
            <p:cNvPr id="4" name="TextBox 4"/>
            <p:cNvSpPr txBox="1"/>
            <p:nvPr/>
          </p:nvSpPr>
          <p:spPr>
            <a:xfrm>
              <a:off x="0" y="-19050"/>
              <a:ext cx="2865857" cy="231807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28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5" name="Freeform 5"/>
          <p:cNvSpPr/>
          <p:nvPr/>
        </p:nvSpPr>
        <p:spPr>
          <a:xfrm>
            <a:off x="11529582" y="1270284"/>
            <a:ext cx="10531459" cy="8923018"/>
          </a:xfrm>
          <a:custGeom>
            <a:avLst/>
            <a:gdLst/>
            <a:ahLst/>
            <a:cxnLst/>
            <a:rect l="l" t="t" r="r" b="b"/>
            <a:pathLst>
              <a:path w="10531459" h="8923018">
                <a:moveTo>
                  <a:pt x="0" y="0"/>
                </a:moveTo>
                <a:lnTo>
                  <a:pt x="10531459" y="0"/>
                </a:lnTo>
                <a:lnTo>
                  <a:pt x="10531459" y="8923019"/>
                </a:lnTo>
                <a:lnTo>
                  <a:pt x="0" y="892301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6" name="TextBox 6"/>
          <p:cNvSpPr txBox="1"/>
          <p:nvPr/>
        </p:nvSpPr>
        <p:spPr>
          <a:xfrm>
            <a:off x="245212" y="341493"/>
            <a:ext cx="11603989" cy="160084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6298"/>
              </a:lnSpc>
              <a:spcBef>
                <a:spcPct val="0"/>
              </a:spcBef>
            </a:pPr>
            <a:r>
              <a:rPr lang="en-US" sz="5941">
                <a:solidFill>
                  <a:srgbClr val="171A59"/>
                </a:solidFill>
                <a:latin typeface="Candal"/>
              </a:rPr>
              <a:t>Чек-лист: як створити інфографіку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1545074" y="2076703"/>
            <a:ext cx="10304126" cy="58022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1" indent="0" algn="l">
              <a:lnSpc>
                <a:spcPts val="4897"/>
              </a:lnSpc>
              <a:spcBef>
                <a:spcPct val="0"/>
              </a:spcBef>
            </a:pPr>
            <a:r>
              <a:rPr lang="en-US" sz="3200">
                <a:solidFill>
                  <a:srgbClr val="171A59"/>
                </a:solidFill>
                <a:latin typeface="Canva Sans Bold"/>
              </a:rPr>
              <a:t>Дізнатися цільову аудиторію, що її зацікавить.</a:t>
            </a:r>
          </a:p>
        </p:txBody>
      </p:sp>
      <p:grpSp>
        <p:nvGrpSpPr>
          <p:cNvPr id="8" name="Group 8"/>
          <p:cNvGrpSpPr/>
          <p:nvPr/>
        </p:nvGrpSpPr>
        <p:grpSpPr>
          <a:xfrm>
            <a:off x="14371101" y="-2500169"/>
            <a:ext cx="6147679" cy="5945453"/>
            <a:chOff x="0" y="0"/>
            <a:chExt cx="840446" cy="812800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840446" cy="812800"/>
            </a:xfrm>
            <a:custGeom>
              <a:avLst/>
              <a:gdLst/>
              <a:ahLst/>
              <a:cxnLst/>
              <a:rect l="l" t="t" r="r" b="b"/>
              <a:pathLst>
                <a:path w="840446" h="812800">
                  <a:moveTo>
                    <a:pt x="420223" y="0"/>
                  </a:moveTo>
                  <a:cubicBezTo>
                    <a:pt x="188140" y="0"/>
                    <a:pt x="0" y="181951"/>
                    <a:pt x="0" y="406400"/>
                  </a:cubicBezTo>
                  <a:cubicBezTo>
                    <a:pt x="0" y="630849"/>
                    <a:pt x="188140" y="812800"/>
                    <a:pt x="420223" y="812800"/>
                  </a:cubicBezTo>
                  <a:cubicBezTo>
                    <a:pt x="652306" y="812800"/>
                    <a:pt x="840446" y="630849"/>
                    <a:pt x="840446" y="406400"/>
                  </a:cubicBezTo>
                  <a:cubicBezTo>
                    <a:pt x="840446" y="181951"/>
                    <a:pt x="652306" y="0"/>
                    <a:pt x="420223" y="0"/>
                  </a:cubicBezTo>
                  <a:close/>
                </a:path>
              </a:pathLst>
            </a:custGeom>
            <a:solidFill>
              <a:srgbClr val="FFFFFF">
                <a:alpha val="40784"/>
              </a:srgbClr>
            </a:solidFill>
          </p:spPr>
        </p:sp>
        <p:sp>
          <p:nvSpPr>
            <p:cNvPr id="10" name="TextBox 10"/>
            <p:cNvSpPr txBox="1"/>
            <p:nvPr/>
          </p:nvSpPr>
          <p:spPr>
            <a:xfrm>
              <a:off x="78792" y="57150"/>
              <a:ext cx="682863" cy="6794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859"/>
                </a:lnSpc>
              </a:pPr>
              <a:endParaRPr/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700329" y="2023162"/>
            <a:ext cx="656743" cy="635139"/>
            <a:chOff x="0" y="0"/>
            <a:chExt cx="840446" cy="812800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840446" cy="812800"/>
            </a:xfrm>
            <a:custGeom>
              <a:avLst/>
              <a:gdLst/>
              <a:ahLst/>
              <a:cxnLst/>
              <a:rect l="l" t="t" r="r" b="b"/>
              <a:pathLst>
                <a:path w="840446" h="812800">
                  <a:moveTo>
                    <a:pt x="420223" y="0"/>
                  </a:moveTo>
                  <a:cubicBezTo>
                    <a:pt x="188140" y="0"/>
                    <a:pt x="0" y="181951"/>
                    <a:pt x="0" y="406400"/>
                  </a:cubicBezTo>
                  <a:cubicBezTo>
                    <a:pt x="0" y="630849"/>
                    <a:pt x="188140" y="812800"/>
                    <a:pt x="420223" y="812800"/>
                  </a:cubicBezTo>
                  <a:cubicBezTo>
                    <a:pt x="652306" y="812800"/>
                    <a:pt x="840446" y="630849"/>
                    <a:pt x="840446" y="406400"/>
                  </a:cubicBezTo>
                  <a:cubicBezTo>
                    <a:pt x="840446" y="181951"/>
                    <a:pt x="652306" y="0"/>
                    <a:pt x="420223" y="0"/>
                  </a:cubicBezTo>
                  <a:close/>
                </a:path>
              </a:pathLst>
            </a:custGeom>
            <a:solidFill>
              <a:srgbClr val="2C2F6F"/>
            </a:solidFill>
            <a:ln cap="sq">
              <a:noFill/>
              <a:prstDash val="solid"/>
              <a:miter/>
            </a:ln>
          </p:spPr>
        </p:sp>
        <p:sp>
          <p:nvSpPr>
            <p:cNvPr id="13" name="TextBox 13"/>
            <p:cNvSpPr txBox="1"/>
            <p:nvPr/>
          </p:nvSpPr>
          <p:spPr>
            <a:xfrm>
              <a:off x="78792" y="38100"/>
              <a:ext cx="682863" cy="698500"/>
            </a:xfrm>
            <a:prstGeom prst="rect">
              <a:avLst/>
            </a:prstGeom>
          </p:spPr>
          <p:txBody>
            <a:bodyPr lIns="0" tIns="0" rIns="0" bIns="0" rtlCol="0" anchor="ctr"/>
            <a:lstStyle/>
            <a:p>
              <a:pPr marL="0" lvl="0" indent="0" algn="ctr">
                <a:lnSpc>
                  <a:spcPts val="3161"/>
                </a:lnSpc>
                <a:spcBef>
                  <a:spcPct val="0"/>
                </a:spcBef>
              </a:pPr>
              <a:r>
                <a:rPr lang="en-US" sz="2274" u="none" strike="noStrike">
                  <a:solidFill>
                    <a:srgbClr val="FFFEF7"/>
                  </a:solidFill>
                  <a:latin typeface="Canva Sans Bold"/>
                </a:rPr>
                <a:t>01.</a:t>
              </a:r>
            </a:p>
          </p:txBody>
        </p:sp>
      </p:grpSp>
      <p:sp>
        <p:nvSpPr>
          <p:cNvPr id="14" name="TextBox 14"/>
          <p:cNvSpPr txBox="1"/>
          <p:nvPr/>
        </p:nvSpPr>
        <p:spPr>
          <a:xfrm>
            <a:off x="1545074" y="2939900"/>
            <a:ext cx="9984508" cy="58880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1" indent="0" algn="l">
              <a:lnSpc>
                <a:spcPts val="4931"/>
              </a:lnSpc>
              <a:spcBef>
                <a:spcPct val="0"/>
              </a:spcBef>
            </a:pPr>
            <a:r>
              <a:rPr lang="en-US" sz="3223">
                <a:solidFill>
                  <a:srgbClr val="5E17EB"/>
                </a:solidFill>
                <a:latin typeface="Canva Sans Bold"/>
              </a:rPr>
              <a:t>Визначити, в чому користь інфографіки.</a:t>
            </a:r>
          </a:p>
        </p:txBody>
      </p:sp>
      <p:grpSp>
        <p:nvGrpSpPr>
          <p:cNvPr id="15" name="Group 15"/>
          <p:cNvGrpSpPr/>
          <p:nvPr/>
        </p:nvGrpSpPr>
        <p:grpSpPr>
          <a:xfrm>
            <a:off x="700329" y="3044675"/>
            <a:ext cx="656743" cy="635139"/>
            <a:chOff x="0" y="0"/>
            <a:chExt cx="840446" cy="812800"/>
          </a:xfrm>
        </p:grpSpPr>
        <p:sp>
          <p:nvSpPr>
            <p:cNvPr id="16" name="Freeform 16"/>
            <p:cNvSpPr/>
            <p:nvPr/>
          </p:nvSpPr>
          <p:spPr>
            <a:xfrm>
              <a:off x="0" y="0"/>
              <a:ext cx="840446" cy="812800"/>
            </a:xfrm>
            <a:custGeom>
              <a:avLst/>
              <a:gdLst/>
              <a:ahLst/>
              <a:cxnLst/>
              <a:rect l="l" t="t" r="r" b="b"/>
              <a:pathLst>
                <a:path w="840446" h="812800">
                  <a:moveTo>
                    <a:pt x="420223" y="0"/>
                  </a:moveTo>
                  <a:cubicBezTo>
                    <a:pt x="188140" y="0"/>
                    <a:pt x="0" y="181951"/>
                    <a:pt x="0" y="406400"/>
                  </a:cubicBezTo>
                  <a:cubicBezTo>
                    <a:pt x="0" y="630849"/>
                    <a:pt x="188140" y="812800"/>
                    <a:pt x="420223" y="812800"/>
                  </a:cubicBezTo>
                  <a:cubicBezTo>
                    <a:pt x="652306" y="812800"/>
                    <a:pt x="840446" y="630849"/>
                    <a:pt x="840446" y="406400"/>
                  </a:cubicBezTo>
                  <a:cubicBezTo>
                    <a:pt x="840446" y="181951"/>
                    <a:pt x="652306" y="0"/>
                    <a:pt x="420223" y="0"/>
                  </a:cubicBezTo>
                  <a:close/>
                </a:path>
              </a:pathLst>
            </a:custGeom>
            <a:solidFill>
              <a:srgbClr val="2C2F6F"/>
            </a:solidFill>
            <a:ln cap="sq">
              <a:noFill/>
              <a:prstDash val="solid"/>
              <a:miter/>
            </a:ln>
          </p:spPr>
        </p:sp>
        <p:sp>
          <p:nvSpPr>
            <p:cNvPr id="17" name="TextBox 17"/>
            <p:cNvSpPr txBox="1"/>
            <p:nvPr/>
          </p:nvSpPr>
          <p:spPr>
            <a:xfrm>
              <a:off x="78792" y="38100"/>
              <a:ext cx="682863" cy="698500"/>
            </a:xfrm>
            <a:prstGeom prst="rect">
              <a:avLst/>
            </a:prstGeom>
          </p:spPr>
          <p:txBody>
            <a:bodyPr lIns="0" tIns="0" rIns="0" bIns="0" rtlCol="0" anchor="ctr"/>
            <a:lstStyle/>
            <a:p>
              <a:pPr marL="0" lvl="0" indent="0" algn="ctr">
                <a:lnSpc>
                  <a:spcPts val="3161"/>
                </a:lnSpc>
              </a:pPr>
              <a:r>
                <a:rPr lang="en-US" sz="2274">
                  <a:solidFill>
                    <a:srgbClr val="FFFEF7"/>
                  </a:solidFill>
                  <a:latin typeface="Canva Sans Bold"/>
                </a:rPr>
                <a:t>02.</a:t>
              </a:r>
            </a:p>
          </p:txBody>
        </p:sp>
      </p:grpSp>
      <p:sp>
        <p:nvSpPr>
          <p:cNvPr id="18" name="TextBox 18"/>
          <p:cNvSpPr txBox="1"/>
          <p:nvPr/>
        </p:nvSpPr>
        <p:spPr>
          <a:xfrm>
            <a:off x="1545074" y="3866161"/>
            <a:ext cx="10937859" cy="112370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1" indent="0" algn="l">
              <a:lnSpc>
                <a:spcPts val="4545"/>
              </a:lnSpc>
            </a:pPr>
            <a:r>
              <a:rPr lang="en-US" sz="3223">
                <a:solidFill>
                  <a:srgbClr val="C6408A"/>
                </a:solidFill>
                <a:latin typeface="Canva Sans Bold"/>
              </a:rPr>
              <a:t>Зібрати гачки для аудиторії, на кшталт фактів і прикладів.</a:t>
            </a:r>
          </a:p>
        </p:txBody>
      </p:sp>
      <p:grpSp>
        <p:nvGrpSpPr>
          <p:cNvPr id="19" name="Group 19"/>
          <p:cNvGrpSpPr/>
          <p:nvPr/>
        </p:nvGrpSpPr>
        <p:grpSpPr>
          <a:xfrm>
            <a:off x="700329" y="3996554"/>
            <a:ext cx="656743" cy="635139"/>
            <a:chOff x="0" y="0"/>
            <a:chExt cx="840446" cy="812800"/>
          </a:xfrm>
        </p:grpSpPr>
        <p:sp>
          <p:nvSpPr>
            <p:cNvPr id="20" name="Freeform 20"/>
            <p:cNvSpPr/>
            <p:nvPr/>
          </p:nvSpPr>
          <p:spPr>
            <a:xfrm>
              <a:off x="0" y="0"/>
              <a:ext cx="840446" cy="812800"/>
            </a:xfrm>
            <a:custGeom>
              <a:avLst/>
              <a:gdLst/>
              <a:ahLst/>
              <a:cxnLst/>
              <a:rect l="l" t="t" r="r" b="b"/>
              <a:pathLst>
                <a:path w="840446" h="812800">
                  <a:moveTo>
                    <a:pt x="420223" y="0"/>
                  </a:moveTo>
                  <a:cubicBezTo>
                    <a:pt x="188140" y="0"/>
                    <a:pt x="0" y="181951"/>
                    <a:pt x="0" y="406400"/>
                  </a:cubicBezTo>
                  <a:cubicBezTo>
                    <a:pt x="0" y="630849"/>
                    <a:pt x="188140" y="812800"/>
                    <a:pt x="420223" y="812800"/>
                  </a:cubicBezTo>
                  <a:cubicBezTo>
                    <a:pt x="652306" y="812800"/>
                    <a:pt x="840446" y="630849"/>
                    <a:pt x="840446" y="406400"/>
                  </a:cubicBezTo>
                  <a:cubicBezTo>
                    <a:pt x="840446" y="181951"/>
                    <a:pt x="652306" y="0"/>
                    <a:pt x="420223" y="0"/>
                  </a:cubicBezTo>
                  <a:close/>
                </a:path>
              </a:pathLst>
            </a:custGeom>
            <a:solidFill>
              <a:srgbClr val="2C2F6F"/>
            </a:solidFill>
            <a:ln cap="sq">
              <a:noFill/>
              <a:prstDash val="solid"/>
              <a:miter/>
            </a:ln>
          </p:spPr>
        </p:sp>
        <p:sp>
          <p:nvSpPr>
            <p:cNvPr id="21" name="TextBox 21"/>
            <p:cNvSpPr txBox="1"/>
            <p:nvPr/>
          </p:nvSpPr>
          <p:spPr>
            <a:xfrm>
              <a:off x="78792" y="38100"/>
              <a:ext cx="682863" cy="698500"/>
            </a:xfrm>
            <a:prstGeom prst="rect">
              <a:avLst/>
            </a:prstGeom>
          </p:spPr>
          <p:txBody>
            <a:bodyPr lIns="0" tIns="0" rIns="0" bIns="0" rtlCol="0" anchor="ctr"/>
            <a:lstStyle/>
            <a:p>
              <a:pPr marL="0" lvl="0" indent="0" algn="ctr">
                <a:lnSpc>
                  <a:spcPts val="3161"/>
                </a:lnSpc>
                <a:spcBef>
                  <a:spcPct val="0"/>
                </a:spcBef>
              </a:pPr>
              <a:r>
                <a:rPr lang="en-US" sz="2274" u="none" strike="noStrike">
                  <a:solidFill>
                    <a:srgbClr val="FFFEF7"/>
                  </a:solidFill>
                  <a:latin typeface="Canva Sans Bold"/>
                </a:rPr>
                <a:t>03.</a:t>
              </a:r>
            </a:p>
          </p:txBody>
        </p:sp>
      </p:grpSp>
      <p:sp>
        <p:nvSpPr>
          <p:cNvPr id="22" name="TextBox 22"/>
          <p:cNvSpPr txBox="1"/>
          <p:nvPr/>
        </p:nvSpPr>
        <p:spPr>
          <a:xfrm>
            <a:off x="11956778" y="6934342"/>
            <a:ext cx="275332" cy="32555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598"/>
              </a:lnSpc>
              <a:spcBef>
                <a:spcPct val="0"/>
              </a:spcBef>
            </a:pPr>
            <a:endParaRPr/>
          </a:p>
          <a:p>
            <a:pPr algn="ctr">
              <a:lnSpc>
                <a:spcPts val="2598"/>
              </a:lnSpc>
              <a:spcBef>
                <a:spcPct val="0"/>
              </a:spcBef>
            </a:pPr>
            <a:r>
              <a:rPr lang="en-US" sz="2474" spc="103">
                <a:solidFill>
                  <a:srgbClr val="171A59"/>
                </a:solidFill>
                <a:latin typeface="Marykate"/>
              </a:rPr>
              <a:t>• </a:t>
            </a:r>
          </a:p>
          <a:p>
            <a:pPr algn="ctr">
              <a:lnSpc>
                <a:spcPts val="2598"/>
              </a:lnSpc>
              <a:spcBef>
                <a:spcPct val="0"/>
              </a:spcBef>
            </a:pPr>
            <a:r>
              <a:rPr lang="en-US" sz="2474" spc="103">
                <a:solidFill>
                  <a:srgbClr val="171A59"/>
                </a:solidFill>
                <a:latin typeface="Marykate"/>
              </a:rPr>
              <a:t>• </a:t>
            </a:r>
          </a:p>
          <a:p>
            <a:pPr algn="ctr">
              <a:lnSpc>
                <a:spcPts val="2598"/>
              </a:lnSpc>
              <a:spcBef>
                <a:spcPct val="0"/>
              </a:spcBef>
            </a:pPr>
            <a:r>
              <a:rPr lang="en-US" sz="2474" spc="103">
                <a:solidFill>
                  <a:srgbClr val="171A59"/>
                </a:solidFill>
                <a:latin typeface="Marykate"/>
              </a:rPr>
              <a:t>• </a:t>
            </a:r>
          </a:p>
          <a:p>
            <a:pPr algn="ctr">
              <a:lnSpc>
                <a:spcPts val="2598"/>
              </a:lnSpc>
              <a:spcBef>
                <a:spcPct val="0"/>
              </a:spcBef>
            </a:pPr>
            <a:r>
              <a:rPr lang="en-US" sz="2474" spc="103">
                <a:solidFill>
                  <a:srgbClr val="171A59"/>
                </a:solidFill>
                <a:latin typeface="Marykate"/>
              </a:rPr>
              <a:t>• .</a:t>
            </a:r>
          </a:p>
          <a:p>
            <a:pPr algn="ctr">
              <a:lnSpc>
                <a:spcPts val="2598"/>
              </a:lnSpc>
              <a:spcBef>
                <a:spcPct val="0"/>
              </a:spcBef>
            </a:pPr>
            <a:r>
              <a:rPr lang="en-US" sz="2474" spc="103">
                <a:solidFill>
                  <a:srgbClr val="171A59"/>
                </a:solidFill>
                <a:latin typeface="Marykate"/>
              </a:rPr>
              <a:t>• .</a:t>
            </a:r>
          </a:p>
          <a:p>
            <a:pPr algn="ctr">
              <a:lnSpc>
                <a:spcPts val="2598"/>
              </a:lnSpc>
              <a:spcBef>
                <a:spcPct val="0"/>
              </a:spcBef>
            </a:pPr>
            <a:r>
              <a:rPr lang="en-US" sz="2474" spc="103">
                <a:solidFill>
                  <a:srgbClr val="171A59"/>
                </a:solidFill>
                <a:latin typeface="Marykate"/>
              </a:rPr>
              <a:t>•</a:t>
            </a:r>
          </a:p>
          <a:p>
            <a:pPr algn="ctr">
              <a:lnSpc>
                <a:spcPts val="2598"/>
              </a:lnSpc>
              <a:spcBef>
                <a:spcPct val="0"/>
              </a:spcBef>
            </a:pPr>
            <a:r>
              <a:rPr lang="en-US" sz="2474" spc="103">
                <a:solidFill>
                  <a:srgbClr val="171A59"/>
                </a:solidFill>
                <a:latin typeface="Marykate"/>
              </a:rPr>
              <a:t>• </a:t>
            </a:r>
          </a:p>
          <a:p>
            <a:pPr algn="ctr">
              <a:lnSpc>
                <a:spcPts val="2598"/>
              </a:lnSpc>
              <a:spcBef>
                <a:spcPct val="0"/>
              </a:spcBef>
            </a:pPr>
            <a:r>
              <a:rPr lang="en-US" sz="2474" spc="103">
                <a:solidFill>
                  <a:srgbClr val="171A59"/>
                </a:solidFill>
                <a:latin typeface="Marykate"/>
              </a:rPr>
              <a:t>• </a:t>
            </a:r>
          </a:p>
          <a:p>
            <a:pPr algn="ctr">
              <a:lnSpc>
                <a:spcPts val="2598"/>
              </a:lnSpc>
              <a:spcBef>
                <a:spcPct val="0"/>
              </a:spcBef>
            </a:pPr>
            <a:r>
              <a:rPr lang="en-US" sz="2474" spc="103">
                <a:solidFill>
                  <a:srgbClr val="171A59"/>
                </a:solidFill>
                <a:latin typeface="Marykate"/>
              </a:rPr>
              <a:t>• .</a:t>
            </a:r>
          </a:p>
        </p:txBody>
      </p:sp>
      <p:grpSp>
        <p:nvGrpSpPr>
          <p:cNvPr id="23" name="Group 23"/>
          <p:cNvGrpSpPr/>
          <p:nvPr/>
        </p:nvGrpSpPr>
        <p:grpSpPr>
          <a:xfrm>
            <a:off x="700329" y="4946018"/>
            <a:ext cx="656743" cy="635139"/>
            <a:chOff x="0" y="0"/>
            <a:chExt cx="840446" cy="812800"/>
          </a:xfrm>
        </p:grpSpPr>
        <p:sp>
          <p:nvSpPr>
            <p:cNvPr id="24" name="Freeform 24"/>
            <p:cNvSpPr/>
            <p:nvPr/>
          </p:nvSpPr>
          <p:spPr>
            <a:xfrm>
              <a:off x="0" y="0"/>
              <a:ext cx="840446" cy="812800"/>
            </a:xfrm>
            <a:custGeom>
              <a:avLst/>
              <a:gdLst/>
              <a:ahLst/>
              <a:cxnLst/>
              <a:rect l="l" t="t" r="r" b="b"/>
              <a:pathLst>
                <a:path w="840446" h="812800">
                  <a:moveTo>
                    <a:pt x="420223" y="0"/>
                  </a:moveTo>
                  <a:cubicBezTo>
                    <a:pt x="188140" y="0"/>
                    <a:pt x="0" y="181951"/>
                    <a:pt x="0" y="406400"/>
                  </a:cubicBezTo>
                  <a:cubicBezTo>
                    <a:pt x="0" y="630849"/>
                    <a:pt x="188140" y="812800"/>
                    <a:pt x="420223" y="812800"/>
                  </a:cubicBezTo>
                  <a:cubicBezTo>
                    <a:pt x="652306" y="812800"/>
                    <a:pt x="840446" y="630849"/>
                    <a:pt x="840446" y="406400"/>
                  </a:cubicBezTo>
                  <a:cubicBezTo>
                    <a:pt x="840446" y="181951"/>
                    <a:pt x="652306" y="0"/>
                    <a:pt x="420223" y="0"/>
                  </a:cubicBezTo>
                  <a:close/>
                </a:path>
              </a:pathLst>
            </a:custGeom>
            <a:solidFill>
              <a:srgbClr val="2C2F6F"/>
            </a:solidFill>
            <a:ln cap="sq">
              <a:noFill/>
              <a:prstDash val="solid"/>
              <a:miter/>
            </a:ln>
          </p:spPr>
        </p:sp>
        <p:sp>
          <p:nvSpPr>
            <p:cNvPr id="25" name="TextBox 25"/>
            <p:cNvSpPr txBox="1"/>
            <p:nvPr/>
          </p:nvSpPr>
          <p:spPr>
            <a:xfrm>
              <a:off x="78792" y="38100"/>
              <a:ext cx="682863" cy="698500"/>
            </a:xfrm>
            <a:prstGeom prst="rect">
              <a:avLst/>
            </a:prstGeom>
          </p:spPr>
          <p:txBody>
            <a:bodyPr lIns="0" tIns="0" rIns="0" bIns="0" rtlCol="0" anchor="ctr"/>
            <a:lstStyle/>
            <a:p>
              <a:pPr marL="0" lvl="0" indent="0" algn="ctr">
                <a:lnSpc>
                  <a:spcPts val="3161"/>
                </a:lnSpc>
                <a:spcBef>
                  <a:spcPct val="0"/>
                </a:spcBef>
              </a:pPr>
              <a:r>
                <a:rPr lang="en-US" sz="2274">
                  <a:solidFill>
                    <a:srgbClr val="FFFEF7"/>
                  </a:solidFill>
                  <a:latin typeface="Canva Sans"/>
                </a:rPr>
                <a:t>04</a:t>
              </a:r>
            </a:p>
          </p:txBody>
        </p:sp>
      </p:grpSp>
      <p:sp>
        <p:nvSpPr>
          <p:cNvPr id="26" name="TextBox 26"/>
          <p:cNvSpPr txBox="1"/>
          <p:nvPr/>
        </p:nvSpPr>
        <p:spPr>
          <a:xfrm>
            <a:off x="1543632" y="4727540"/>
            <a:ext cx="10688478" cy="120793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1" indent="0" algn="l">
              <a:lnSpc>
                <a:spcPts val="4931"/>
              </a:lnSpc>
              <a:spcBef>
                <a:spcPct val="0"/>
              </a:spcBef>
            </a:pPr>
            <a:r>
              <a:rPr lang="en-US" sz="3223">
                <a:solidFill>
                  <a:srgbClr val="3D5A80"/>
                </a:solidFill>
                <a:latin typeface="Canva Sans Bold"/>
              </a:rPr>
              <a:t>Зібрати факти - чому інфографіці можна довіряти: джерела, думка експерта</a:t>
            </a:r>
          </a:p>
        </p:txBody>
      </p:sp>
      <p:sp>
        <p:nvSpPr>
          <p:cNvPr id="27" name="TextBox 27"/>
          <p:cNvSpPr txBox="1"/>
          <p:nvPr/>
        </p:nvSpPr>
        <p:spPr>
          <a:xfrm>
            <a:off x="1543632" y="5975137"/>
            <a:ext cx="10939301" cy="58880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1" indent="0" algn="l">
              <a:lnSpc>
                <a:spcPts val="4931"/>
              </a:lnSpc>
              <a:spcBef>
                <a:spcPct val="0"/>
              </a:spcBef>
            </a:pPr>
            <a:r>
              <a:rPr lang="en-US" sz="3223">
                <a:solidFill>
                  <a:srgbClr val="00BF63"/>
                </a:solidFill>
                <a:latin typeface="Canva Sans Bold"/>
              </a:rPr>
              <a:t>Придумати метафори і порівняння, якщо потрібно</a:t>
            </a:r>
          </a:p>
        </p:txBody>
      </p:sp>
      <p:sp>
        <p:nvSpPr>
          <p:cNvPr id="28" name="TextBox 28"/>
          <p:cNvSpPr txBox="1"/>
          <p:nvPr/>
        </p:nvSpPr>
        <p:spPr>
          <a:xfrm>
            <a:off x="1547959" y="6866348"/>
            <a:ext cx="9007149" cy="58880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1" indent="0" algn="l">
              <a:lnSpc>
                <a:spcPts val="4931"/>
              </a:lnSpc>
              <a:spcBef>
                <a:spcPct val="0"/>
              </a:spcBef>
            </a:pPr>
            <a:r>
              <a:rPr lang="en-US" sz="3223">
                <a:solidFill>
                  <a:srgbClr val="171A59"/>
                </a:solidFill>
                <a:latin typeface="Canva Sans Bold"/>
              </a:rPr>
              <a:t> Зібрати прототип, ескіз.</a:t>
            </a:r>
          </a:p>
        </p:txBody>
      </p:sp>
      <p:sp>
        <p:nvSpPr>
          <p:cNvPr id="29" name="TextBox 29"/>
          <p:cNvSpPr txBox="1"/>
          <p:nvPr/>
        </p:nvSpPr>
        <p:spPr>
          <a:xfrm>
            <a:off x="1547959" y="7757559"/>
            <a:ext cx="9007149" cy="58880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1" indent="0" algn="l">
              <a:lnSpc>
                <a:spcPts val="4931"/>
              </a:lnSpc>
              <a:spcBef>
                <a:spcPct val="0"/>
              </a:spcBef>
            </a:pPr>
            <a:r>
              <a:rPr lang="en-US" sz="3223">
                <a:solidFill>
                  <a:srgbClr val="5E17EB"/>
                </a:solidFill>
                <a:latin typeface="Canva Sans Bold"/>
              </a:rPr>
              <a:t> Написати текст.</a:t>
            </a:r>
          </a:p>
        </p:txBody>
      </p:sp>
      <p:sp>
        <p:nvSpPr>
          <p:cNvPr id="30" name="TextBox 30"/>
          <p:cNvSpPr txBox="1"/>
          <p:nvPr/>
        </p:nvSpPr>
        <p:spPr>
          <a:xfrm>
            <a:off x="1547959" y="8371129"/>
            <a:ext cx="9007149" cy="58880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1" indent="0" algn="l">
              <a:lnSpc>
                <a:spcPts val="4931"/>
              </a:lnSpc>
              <a:spcBef>
                <a:spcPct val="0"/>
              </a:spcBef>
            </a:pPr>
            <a:r>
              <a:rPr lang="en-US" sz="3223">
                <a:solidFill>
                  <a:srgbClr val="C6408A"/>
                </a:solidFill>
                <a:latin typeface="Canva Sans Bold"/>
              </a:rPr>
              <a:t>Обрати стилістику.</a:t>
            </a:r>
          </a:p>
        </p:txBody>
      </p:sp>
      <p:sp>
        <p:nvSpPr>
          <p:cNvPr id="31" name="TextBox 31"/>
          <p:cNvSpPr txBox="1"/>
          <p:nvPr/>
        </p:nvSpPr>
        <p:spPr>
          <a:xfrm>
            <a:off x="1698491" y="9229079"/>
            <a:ext cx="9007149" cy="58880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1" indent="0" algn="l">
              <a:lnSpc>
                <a:spcPts val="4931"/>
              </a:lnSpc>
              <a:spcBef>
                <a:spcPct val="0"/>
              </a:spcBef>
            </a:pPr>
            <a:r>
              <a:rPr lang="en-US" sz="3223">
                <a:solidFill>
                  <a:srgbClr val="00BF63"/>
                </a:solidFill>
                <a:latin typeface="Canva Sans Bold"/>
              </a:rPr>
              <a:t>Упакувати інфографіку в дизайн</a:t>
            </a:r>
          </a:p>
        </p:txBody>
      </p:sp>
      <p:grpSp>
        <p:nvGrpSpPr>
          <p:cNvPr id="32" name="Group 32"/>
          <p:cNvGrpSpPr/>
          <p:nvPr/>
        </p:nvGrpSpPr>
        <p:grpSpPr>
          <a:xfrm>
            <a:off x="700329" y="6004358"/>
            <a:ext cx="656743" cy="635139"/>
            <a:chOff x="0" y="0"/>
            <a:chExt cx="840446" cy="812800"/>
          </a:xfrm>
        </p:grpSpPr>
        <p:sp>
          <p:nvSpPr>
            <p:cNvPr id="33" name="Freeform 33"/>
            <p:cNvSpPr/>
            <p:nvPr/>
          </p:nvSpPr>
          <p:spPr>
            <a:xfrm>
              <a:off x="0" y="0"/>
              <a:ext cx="840446" cy="812800"/>
            </a:xfrm>
            <a:custGeom>
              <a:avLst/>
              <a:gdLst/>
              <a:ahLst/>
              <a:cxnLst/>
              <a:rect l="l" t="t" r="r" b="b"/>
              <a:pathLst>
                <a:path w="840446" h="812800">
                  <a:moveTo>
                    <a:pt x="420223" y="0"/>
                  </a:moveTo>
                  <a:cubicBezTo>
                    <a:pt x="188140" y="0"/>
                    <a:pt x="0" y="181951"/>
                    <a:pt x="0" y="406400"/>
                  </a:cubicBezTo>
                  <a:cubicBezTo>
                    <a:pt x="0" y="630849"/>
                    <a:pt x="188140" y="812800"/>
                    <a:pt x="420223" y="812800"/>
                  </a:cubicBezTo>
                  <a:cubicBezTo>
                    <a:pt x="652306" y="812800"/>
                    <a:pt x="840446" y="630849"/>
                    <a:pt x="840446" y="406400"/>
                  </a:cubicBezTo>
                  <a:cubicBezTo>
                    <a:pt x="840446" y="181951"/>
                    <a:pt x="652306" y="0"/>
                    <a:pt x="420223" y="0"/>
                  </a:cubicBezTo>
                  <a:close/>
                </a:path>
              </a:pathLst>
            </a:custGeom>
            <a:solidFill>
              <a:srgbClr val="2C2F6F"/>
            </a:solidFill>
            <a:ln cap="sq">
              <a:noFill/>
              <a:prstDash val="solid"/>
              <a:miter/>
            </a:ln>
          </p:spPr>
        </p:sp>
        <p:sp>
          <p:nvSpPr>
            <p:cNvPr id="34" name="TextBox 34"/>
            <p:cNvSpPr txBox="1"/>
            <p:nvPr/>
          </p:nvSpPr>
          <p:spPr>
            <a:xfrm>
              <a:off x="78792" y="38100"/>
              <a:ext cx="682863" cy="698500"/>
            </a:xfrm>
            <a:prstGeom prst="rect">
              <a:avLst/>
            </a:prstGeom>
          </p:spPr>
          <p:txBody>
            <a:bodyPr lIns="0" tIns="0" rIns="0" bIns="0" rtlCol="0" anchor="ctr"/>
            <a:lstStyle/>
            <a:p>
              <a:pPr marL="0" lvl="0" indent="0" algn="ctr">
                <a:lnSpc>
                  <a:spcPts val="3161"/>
                </a:lnSpc>
                <a:spcBef>
                  <a:spcPct val="0"/>
                </a:spcBef>
              </a:pPr>
              <a:r>
                <a:rPr lang="en-US" sz="2274">
                  <a:solidFill>
                    <a:srgbClr val="FFFEF7"/>
                  </a:solidFill>
                  <a:latin typeface="Canva Sans"/>
                </a:rPr>
                <a:t>05</a:t>
              </a:r>
            </a:p>
          </p:txBody>
        </p:sp>
      </p:grpSp>
      <p:grpSp>
        <p:nvGrpSpPr>
          <p:cNvPr id="35" name="Group 35"/>
          <p:cNvGrpSpPr/>
          <p:nvPr/>
        </p:nvGrpSpPr>
        <p:grpSpPr>
          <a:xfrm>
            <a:off x="700329" y="6961136"/>
            <a:ext cx="656743" cy="635139"/>
            <a:chOff x="0" y="0"/>
            <a:chExt cx="840446" cy="812800"/>
          </a:xfrm>
        </p:grpSpPr>
        <p:sp>
          <p:nvSpPr>
            <p:cNvPr id="36" name="Freeform 36"/>
            <p:cNvSpPr/>
            <p:nvPr/>
          </p:nvSpPr>
          <p:spPr>
            <a:xfrm>
              <a:off x="0" y="0"/>
              <a:ext cx="840446" cy="812800"/>
            </a:xfrm>
            <a:custGeom>
              <a:avLst/>
              <a:gdLst/>
              <a:ahLst/>
              <a:cxnLst/>
              <a:rect l="l" t="t" r="r" b="b"/>
              <a:pathLst>
                <a:path w="840446" h="812800">
                  <a:moveTo>
                    <a:pt x="420223" y="0"/>
                  </a:moveTo>
                  <a:cubicBezTo>
                    <a:pt x="188140" y="0"/>
                    <a:pt x="0" y="181951"/>
                    <a:pt x="0" y="406400"/>
                  </a:cubicBezTo>
                  <a:cubicBezTo>
                    <a:pt x="0" y="630849"/>
                    <a:pt x="188140" y="812800"/>
                    <a:pt x="420223" y="812800"/>
                  </a:cubicBezTo>
                  <a:cubicBezTo>
                    <a:pt x="652306" y="812800"/>
                    <a:pt x="840446" y="630849"/>
                    <a:pt x="840446" y="406400"/>
                  </a:cubicBezTo>
                  <a:cubicBezTo>
                    <a:pt x="840446" y="181951"/>
                    <a:pt x="652306" y="0"/>
                    <a:pt x="420223" y="0"/>
                  </a:cubicBezTo>
                  <a:close/>
                </a:path>
              </a:pathLst>
            </a:custGeom>
            <a:solidFill>
              <a:srgbClr val="2C2F6F"/>
            </a:solidFill>
            <a:ln cap="sq">
              <a:noFill/>
              <a:prstDash val="solid"/>
              <a:miter/>
            </a:ln>
          </p:spPr>
        </p:sp>
        <p:sp>
          <p:nvSpPr>
            <p:cNvPr id="37" name="TextBox 37"/>
            <p:cNvSpPr txBox="1"/>
            <p:nvPr/>
          </p:nvSpPr>
          <p:spPr>
            <a:xfrm>
              <a:off x="78792" y="38100"/>
              <a:ext cx="682863" cy="698500"/>
            </a:xfrm>
            <a:prstGeom prst="rect">
              <a:avLst/>
            </a:prstGeom>
          </p:spPr>
          <p:txBody>
            <a:bodyPr lIns="0" tIns="0" rIns="0" bIns="0" rtlCol="0" anchor="ctr"/>
            <a:lstStyle/>
            <a:p>
              <a:pPr marL="0" lvl="0" indent="0" algn="ctr">
                <a:lnSpc>
                  <a:spcPts val="3161"/>
                </a:lnSpc>
                <a:spcBef>
                  <a:spcPct val="0"/>
                </a:spcBef>
              </a:pPr>
              <a:r>
                <a:rPr lang="en-US" sz="2274">
                  <a:solidFill>
                    <a:srgbClr val="FFFEF7"/>
                  </a:solidFill>
                  <a:latin typeface="Canva Sans"/>
                </a:rPr>
                <a:t>06</a:t>
              </a:r>
            </a:p>
          </p:txBody>
        </p:sp>
      </p:grpSp>
      <p:grpSp>
        <p:nvGrpSpPr>
          <p:cNvPr id="38" name="Group 38"/>
          <p:cNvGrpSpPr/>
          <p:nvPr/>
        </p:nvGrpSpPr>
        <p:grpSpPr>
          <a:xfrm>
            <a:off x="700329" y="7711227"/>
            <a:ext cx="656743" cy="635139"/>
            <a:chOff x="0" y="0"/>
            <a:chExt cx="840446" cy="812800"/>
          </a:xfrm>
        </p:grpSpPr>
        <p:sp>
          <p:nvSpPr>
            <p:cNvPr id="39" name="Freeform 39"/>
            <p:cNvSpPr/>
            <p:nvPr/>
          </p:nvSpPr>
          <p:spPr>
            <a:xfrm>
              <a:off x="0" y="0"/>
              <a:ext cx="840446" cy="812800"/>
            </a:xfrm>
            <a:custGeom>
              <a:avLst/>
              <a:gdLst/>
              <a:ahLst/>
              <a:cxnLst/>
              <a:rect l="l" t="t" r="r" b="b"/>
              <a:pathLst>
                <a:path w="840446" h="812800">
                  <a:moveTo>
                    <a:pt x="420223" y="0"/>
                  </a:moveTo>
                  <a:cubicBezTo>
                    <a:pt x="188140" y="0"/>
                    <a:pt x="0" y="181951"/>
                    <a:pt x="0" y="406400"/>
                  </a:cubicBezTo>
                  <a:cubicBezTo>
                    <a:pt x="0" y="630849"/>
                    <a:pt x="188140" y="812800"/>
                    <a:pt x="420223" y="812800"/>
                  </a:cubicBezTo>
                  <a:cubicBezTo>
                    <a:pt x="652306" y="812800"/>
                    <a:pt x="840446" y="630849"/>
                    <a:pt x="840446" y="406400"/>
                  </a:cubicBezTo>
                  <a:cubicBezTo>
                    <a:pt x="840446" y="181951"/>
                    <a:pt x="652306" y="0"/>
                    <a:pt x="420223" y="0"/>
                  </a:cubicBezTo>
                  <a:close/>
                </a:path>
              </a:pathLst>
            </a:custGeom>
            <a:solidFill>
              <a:srgbClr val="2C2F6F"/>
            </a:solidFill>
            <a:ln cap="sq">
              <a:noFill/>
              <a:prstDash val="solid"/>
              <a:miter/>
            </a:ln>
          </p:spPr>
        </p:sp>
        <p:sp>
          <p:nvSpPr>
            <p:cNvPr id="40" name="TextBox 40"/>
            <p:cNvSpPr txBox="1"/>
            <p:nvPr/>
          </p:nvSpPr>
          <p:spPr>
            <a:xfrm>
              <a:off x="78792" y="38100"/>
              <a:ext cx="682863" cy="698500"/>
            </a:xfrm>
            <a:prstGeom prst="rect">
              <a:avLst/>
            </a:prstGeom>
          </p:spPr>
          <p:txBody>
            <a:bodyPr lIns="0" tIns="0" rIns="0" bIns="0" rtlCol="0" anchor="ctr"/>
            <a:lstStyle/>
            <a:p>
              <a:pPr marL="0" lvl="0" indent="0" algn="ctr">
                <a:lnSpc>
                  <a:spcPts val="3161"/>
                </a:lnSpc>
                <a:spcBef>
                  <a:spcPct val="0"/>
                </a:spcBef>
              </a:pPr>
              <a:r>
                <a:rPr lang="en-US" sz="2274">
                  <a:solidFill>
                    <a:srgbClr val="FFFEF7"/>
                  </a:solidFill>
                  <a:latin typeface="Canva Sans"/>
                </a:rPr>
                <a:t>07</a:t>
              </a:r>
            </a:p>
          </p:txBody>
        </p:sp>
      </p:grpSp>
      <p:grpSp>
        <p:nvGrpSpPr>
          <p:cNvPr id="41" name="Group 41"/>
          <p:cNvGrpSpPr/>
          <p:nvPr/>
        </p:nvGrpSpPr>
        <p:grpSpPr>
          <a:xfrm>
            <a:off x="700329" y="8422566"/>
            <a:ext cx="656743" cy="635139"/>
            <a:chOff x="0" y="0"/>
            <a:chExt cx="840446" cy="812800"/>
          </a:xfrm>
        </p:grpSpPr>
        <p:sp>
          <p:nvSpPr>
            <p:cNvPr id="42" name="Freeform 42"/>
            <p:cNvSpPr/>
            <p:nvPr/>
          </p:nvSpPr>
          <p:spPr>
            <a:xfrm>
              <a:off x="0" y="0"/>
              <a:ext cx="840446" cy="812800"/>
            </a:xfrm>
            <a:custGeom>
              <a:avLst/>
              <a:gdLst/>
              <a:ahLst/>
              <a:cxnLst/>
              <a:rect l="l" t="t" r="r" b="b"/>
              <a:pathLst>
                <a:path w="840446" h="812800">
                  <a:moveTo>
                    <a:pt x="420223" y="0"/>
                  </a:moveTo>
                  <a:cubicBezTo>
                    <a:pt x="188140" y="0"/>
                    <a:pt x="0" y="181951"/>
                    <a:pt x="0" y="406400"/>
                  </a:cubicBezTo>
                  <a:cubicBezTo>
                    <a:pt x="0" y="630849"/>
                    <a:pt x="188140" y="812800"/>
                    <a:pt x="420223" y="812800"/>
                  </a:cubicBezTo>
                  <a:cubicBezTo>
                    <a:pt x="652306" y="812800"/>
                    <a:pt x="840446" y="630849"/>
                    <a:pt x="840446" y="406400"/>
                  </a:cubicBezTo>
                  <a:cubicBezTo>
                    <a:pt x="840446" y="181951"/>
                    <a:pt x="652306" y="0"/>
                    <a:pt x="420223" y="0"/>
                  </a:cubicBezTo>
                  <a:close/>
                </a:path>
              </a:pathLst>
            </a:custGeom>
            <a:solidFill>
              <a:srgbClr val="2C2F6F"/>
            </a:solidFill>
            <a:ln cap="sq">
              <a:noFill/>
              <a:prstDash val="solid"/>
              <a:miter/>
            </a:ln>
          </p:spPr>
        </p:sp>
        <p:sp>
          <p:nvSpPr>
            <p:cNvPr id="43" name="TextBox 43"/>
            <p:cNvSpPr txBox="1"/>
            <p:nvPr/>
          </p:nvSpPr>
          <p:spPr>
            <a:xfrm>
              <a:off x="78792" y="38100"/>
              <a:ext cx="682863" cy="698500"/>
            </a:xfrm>
            <a:prstGeom prst="rect">
              <a:avLst/>
            </a:prstGeom>
          </p:spPr>
          <p:txBody>
            <a:bodyPr lIns="0" tIns="0" rIns="0" bIns="0" rtlCol="0" anchor="ctr"/>
            <a:lstStyle/>
            <a:p>
              <a:pPr marL="0" lvl="0" indent="0" algn="ctr">
                <a:lnSpc>
                  <a:spcPts val="3161"/>
                </a:lnSpc>
                <a:spcBef>
                  <a:spcPct val="0"/>
                </a:spcBef>
              </a:pPr>
              <a:r>
                <a:rPr lang="en-US" sz="2274">
                  <a:solidFill>
                    <a:srgbClr val="FFFEF7"/>
                  </a:solidFill>
                  <a:latin typeface="Canva Sans"/>
                </a:rPr>
                <a:t>08</a:t>
              </a:r>
            </a:p>
          </p:txBody>
        </p:sp>
      </p:grpSp>
      <p:grpSp>
        <p:nvGrpSpPr>
          <p:cNvPr id="44" name="Group 44"/>
          <p:cNvGrpSpPr/>
          <p:nvPr/>
        </p:nvGrpSpPr>
        <p:grpSpPr>
          <a:xfrm>
            <a:off x="700329" y="9258300"/>
            <a:ext cx="656743" cy="635139"/>
            <a:chOff x="0" y="0"/>
            <a:chExt cx="840446" cy="812800"/>
          </a:xfrm>
        </p:grpSpPr>
        <p:sp>
          <p:nvSpPr>
            <p:cNvPr id="45" name="Freeform 45"/>
            <p:cNvSpPr/>
            <p:nvPr/>
          </p:nvSpPr>
          <p:spPr>
            <a:xfrm>
              <a:off x="0" y="0"/>
              <a:ext cx="840446" cy="812800"/>
            </a:xfrm>
            <a:custGeom>
              <a:avLst/>
              <a:gdLst/>
              <a:ahLst/>
              <a:cxnLst/>
              <a:rect l="l" t="t" r="r" b="b"/>
              <a:pathLst>
                <a:path w="840446" h="812800">
                  <a:moveTo>
                    <a:pt x="420223" y="0"/>
                  </a:moveTo>
                  <a:cubicBezTo>
                    <a:pt x="188140" y="0"/>
                    <a:pt x="0" y="181951"/>
                    <a:pt x="0" y="406400"/>
                  </a:cubicBezTo>
                  <a:cubicBezTo>
                    <a:pt x="0" y="630849"/>
                    <a:pt x="188140" y="812800"/>
                    <a:pt x="420223" y="812800"/>
                  </a:cubicBezTo>
                  <a:cubicBezTo>
                    <a:pt x="652306" y="812800"/>
                    <a:pt x="840446" y="630849"/>
                    <a:pt x="840446" y="406400"/>
                  </a:cubicBezTo>
                  <a:cubicBezTo>
                    <a:pt x="840446" y="181951"/>
                    <a:pt x="652306" y="0"/>
                    <a:pt x="420223" y="0"/>
                  </a:cubicBezTo>
                  <a:close/>
                </a:path>
              </a:pathLst>
            </a:custGeom>
            <a:solidFill>
              <a:srgbClr val="2C2F6F"/>
            </a:solidFill>
            <a:ln cap="sq">
              <a:noFill/>
              <a:prstDash val="solid"/>
              <a:miter/>
            </a:ln>
          </p:spPr>
        </p:sp>
        <p:sp>
          <p:nvSpPr>
            <p:cNvPr id="46" name="TextBox 46"/>
            <p:cNvSpPr txBox="1"/>
            <p:nvPr/>
          </p:nvSpPr>
          <p:spPr>
            <a:xfrm>
              <a:off x="78792" y="38100"/>
              <a:ext cx="682863" cy="698500"/>
            </a:xfrm>
            <a:prstGeom prst="rect">
              <a:avLst/>
            </a:prstGeom>
          </p:spPr>
          <p:txBody>
            <a:bodyPr lIns="0" tIns="0" rIns="0" bIns="0" rtlCol="0" anchor="ctr"/>
            <a:lstStyle/>
            <a:p>
              <a:pPr marL="0" lvl="0" indent="0" algn="ctr">
                <a:lnSpc>
                  <a:spcPts val="3161"/>
                </a:lnSpc>
                <a:spcBef>
                  <a:spcPct val="0"/>
                </a:spcBef>
              </a:pPr>
              <a:r>
                <a:rPr lang="en-US" sz="2274">
                  <a:solidFill>
                    <a:srgbClr val="FFFEF7"/>
                  </a:solidFill>
                  <a:latin typeface="Canva Sans"/>
                </a:rPr>
                <a:t>09</a:t>
              </a:r>
            </a:p>
          </p:txBody>
        </p:sp>
      </p:grp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EFA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1649955" y="3054210"/>
            <a:ext cx="13276090" cy="12839376"/>
            <a:chOff x="0" y="0"/>
            <a:chExt cx="840446" cy="8128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840446" cy="812800"/>
            </a:xfrm>
            <a:custGeom>
              <a:avLst/>
              <a:gdLst/>
              <a:ahLst/>
              <a:cxnLst/>
              <a:rect l="l" t="t" r="r" b="b"/>
              <a:pathLst>
                <a:path w="840446" h="812800">
                  <a:moveTo>
                    <a:pt x="420223" y="0"/>
                  </a:moveTo>
                  <a:cubicBezTo>
                    <a:pt x="188140" y="0"/>
                    <a:pt x="0" y="181951"/>
                    <a:pt x="0" y="406400"/>
                  </a:cubicBezTo>
                  <a:cubicBezTo>
                    <a:pt x="0" y="630849"/>
                    <a:pt x="188140" y="812800"/>
                    <a:pt x="420223" y="812800"/>
                  </a:cubicBezTo>
                  <a:cubicBezTo>
                    <a:pt x="652306" y="812800"/>
                    <a:pt x="840446" y="630849"/>
                    <a:pt x="840446" y="406400"/>
                  </a:cubicBezTo>
                  <a:cubicBezTo>
                    <a:pt x="840446" y="181951"/>
                    <a:pt x="652306" y="0"/>
                    <a:pt x="420223" y="0"/>
                  </a:cubicBezTo>
                  <a:close/>
                </a:path>
              </a:pathLst>
            </a:custGeom>
            <a:solidFill>
              <a:srgbClr val="F2E982">
                <a:alpha val="40784"/>
              </a:srgbClr>
            </a:solidFill>
          </p:spPr>
        </p:sp>
        <p:sp>
          <p:nvSpPr>
            <p:cNvPr id="4" name="TextBox 4"/>
            <p:cNvSpPr txBox="1"/>
            <p:nvPr/>
          </p:nvSpPr>
          <p:spPr>
            <a:xfrm>
              <a:off x="78792" y="57150"/>
              <a:ext cx="682863" cy="6794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859"/>
                </a:lnSpc>
              </a:pPr>
              <a:endParaRPr/>
            </a:p>
          </p:txBody>
        </p:sp>
      </p:grpSp>
      <p:sp>
        <p:nvSpPr>
          <p:cNvPr id="5" name="Freeform 5"/>
          <p:cNvSpPr/>
          <p:nvPr/>
        </p:nvSpPr>
        <p:spPr>
          <a:xfrm flipH="1">
            <a:off x="10947238" y="1369959"/>
            <a:ext cx="10066288" cy="8657008"/>
          </a:xfrm>
          <a:custGeom>
            <a:avLst/>
            <a:gdLst/>
            <a:ahLst/>
            <a:cxnLst/>
            <a:rect l="l" t="t" r="r" b="b"/>
            <a:pathLst>
              <a:path w="10066288" h="8657008">
                <a:moveTo>
                  <a:pt x="10066288" y="0"/>
                </a:moveTo>
                <a:lnTo>
                  <a:pt x="0" y="0"/>
                </a:lnTo>
                <a:lnTo>
                  <a:pt x="0" y="8657008"/>
                </a:lnTo>
                <a:lnTo>
                  <a:pt x="10066288" y="8657008"/>
                </a:lnTo>
                <a:lnTo>
                  <a:pt x="10066288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grpSp>
        <p:nvGrpSpPr>
          <p:cNvPr id="6" name="Group 6"/>
          <p:cNvGrpSpPr/>
          <p:nvPr/>
        </p:nvGrpSpPr>
        <p:grpSpPr>
          <a:xfrm>
            <a:off x="-3915238" y="-2221508"/>
            <a:ext cx="8477999" cy="8477999"/>
            <a:chOff x="0" y="0"/>
            <a:chExt cx="812800" cy="812800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2E982">
                <a:alpha val="24706"/>
              </a:srgbClr>
            </a:solidFill>
          </p:spPr>
        </p:sp>
        <p:sp>
          <p:nvSpPr>
            <p:cNvPr id="8" name="TextBox 8"/>
            <p:cNvSpPr txBox="1"/>
            <p:nvPr/>
          </p:nvSpPr>
          <p:spPr>
            <a:xfrm>
              <a:off x="76200" y="57150"/>
              <a:ext cx="660400" cy="6794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859"/>
                </a:lnSpc>
              </a:pPr>
              <a:endParaRPr/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1445460" y="8581619"/>
            <a:ext cx="3909694" cy="3909694"/>
            <a:chOff x="0" y="0"/>
            <a:chExt cx="812800" cy="812800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2E982">
                <a:alpha val="40784"/>
              </a:srgbClr>
            </a:solidFill>
          </p:spPr>
        </p:sp>
        <p:sp>
          <p:nvSpPr>
            <p:cNvPr id="11" name="TextBox 11"/>
            <p:cNvSpPr txBox="1"/>
            <p:nvPr/>
          </p:nvSpPr>
          <p:spPr>
            <a:xfrm>
              <a:off x="76200" y="57150"/>
              <a:ext cx="660400" cy="6794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859"/>
                </a:lnSpc>
              </a:pPr>
              <a:endParaRPr/>
            </a:p>
          </p:txBody>
        </p:sp>
      </p:grpSp>
      <p:sp>
        <p:nvSpPr>
          <p:cNvPr id="12" name="Freeform 12"/>
          <p:cNvSpPr/>
          <p:nvPr/>
        </p:nvSpPr>
        <p:spPr>
          <a:xfrm>
            <a:off x="-1560538" y="237974"/>
            <a:ext cx="3409340" cy="4905526"/>
          </a:xfrm>
          <a:custGeom>
            <a:avLst/>
            <a:gdLst/>
            <a:ahLst/>
            <a:cxnLst/>
            <a:rect l="l" t="t" r="r" b="b"/>
            <a:pathLst>
              <a:path w="3409340" h="4905526">
                <a:moveTo>
                  <a:pt x="0" y="0"/>
                </a:moveTo>
                <a:lnTo>
                  <a:pt x="3409340" y="0"/>
                </a:lnTo>
                <a:lnTo>
                  <a:pt x="3409340" y="4905526"/>
                </a:lnTo>
                <a:lnTo>
                  <a:pt x="0" y="490552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13" name="TextBox 13"/>
          <p:cNvSpPr txBox="1"/>
          <p:nvPr/>
        </p:nvSpPr>
        <p:spPr>
          <a:xfrm>
            <a:off x="2158521" y="3551318"/>
            <a:ext cx="9808828" cy="511995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7020"/>
              </a:lnSpc>
            </a:pPr>
            <a:r>
              <a:rPr lang="en-US" sz="5050">
                <a:solidFill>
                  <a:srgbClr val="171A59"/>
                </a:solidFill>
                <a:latin typeface="Canva Sans Bold"/>
              </a:rPr>
              <a:t>– онлайн-платформа для створення інфографіки з можливістю використання значної кількості дизайнерських шаблонів.</a:t>
            </a:r>
          </a:p>
          <a:p>
            <a:pPr marL="0" lvl="0" indent="0">
              <a:lnSpc>
                <a:spcPts val="5491"/>
              </a:lnSpc>
            </a:pPr>
            <a:endParaRPr lang="en-US" sz="5050">
              <a:solidFill>
                <a:srgbClr val="171A59"/>
              </a:solidFill>
              <a:latin typeface="Canva Sans Bold"/>
            </a:endParaRPr>
          </a:p>
        </p:txBody>
      </p:sp>
      <p:grpSp>
        <p:nvGrpSpPr>
          <p:cNvPr id="14" name="Group 14"/>
          <p:cNvGrpSpPr/>
          <p:nvPr/>
        </p:nvGrpSpPr>
        <p:grpSpPr>
          <a:xfrm>
            <a:off x="15671756" y="-358207"/>
            <a:ext cx="1192363" cy="1192363"/>
            <a:chOff x="0" y="0"/>
            <a:chExt cx="812800" cy="812800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2E982">
                <a:alpha val="40784"/>
              </a:srgbClr>
            </a:solidFill>
          </p:spPr>
        </p:sp>
        <p:sp>
          <p:nvSpPr>
            <p:cNvPr id="16" name="TextBox 16"/>
            <p:cNvSpPr txBox="1"/>
            <p:nvPr/>
          </p:nvSpPr>
          <p:spPr>
            <a:xfrm>
              <a:off x="76200" y="57150"/>
              <a:ext cx="660400" cy="6794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859"/>
                </a:lnSpc>
              </a:pPr>
              <a:endParaRPr/>
            </a:p>
          </p:txBody>
        </p:sp>
      </p:grpSp>
      <p:sp>
        <p:nvSpPr>
          <p:cNvPr id="17" name="TextBox 17"/>
          <p:cNvSpPr txBox="1"/>
          <p:nvPr/>
        </p:nvSpPr>
        <p:spPr>
          <a:xfrm>
            <a:off x="4562760" y="1335406"/>
            <a:ext cx="9037856" cy="150704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>
              <a:lnSpc>
                <a:spcPts val="11542"/>
              </a:lnSpc>
              <a:spcBef>
                <a:spcPct val="0"/>
              </a:spcBef>
            </a:pPr>
            <a:r>
              <a:rPr lang="en-US" sz="10889" u="sng">
                <a:solidFill>
                  <a:srgbClr val="171A59"/>
                </a:solidFill>
                <a:latin typeface="Candal"/>
                <a:hlinkClick r:id="rId6" tooltip="https://www.canva.com/uk_ua/stvoryty/infografika/"/>
              </a:rPr>
              <a:t>Canva</a:t>
            </a:r>
            <a:r>
              <a:rPr lang="en-US" sz="10889">
                <a:solidFill>
                  <a:srgbClr val="171A59"/>
                </a:solidFill>
                <a:latin typeface="Candal"/>
              </a:rPr>
              <a:t> 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EFA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4700537" y="0"/>
            <a:ext cx="9727591" cy="9407604"/>
            <a:chOff x="0" y="0"/>
            <a:chExt cx="840446" cy="8128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840446" cy="812800"/>
            </a:xfrm>
            <a:custGeom>
              <a:avLst/>
              <a:gdLst/>
              <a:ahLst/>
              <a:cxnLst/>
              <a:rect l="l" t="t" r="r" b="b"/>
              <a:pathLst>
                <a:path w="840446" h="812800">
                  <a:moveTo>
                    <a:pt x="420223" y="0"/>
                  </a:moveTo>
                  <a:cubicBezTo>
                    <a:pt x="188140" y="0"/>
                    <a:pt x="0" y="181951"/>
                    <a:pt x="0" y="406400"/>
                  </a:cubicBezTo>
                  <a:cubicBezTo>
                    <a:pt x="0" y="630849"/>
                    <a:pt x="188140" y="812800"/>
                    <a:pt x="420223" y="812800"/>
                  </a:cubicBezTo>
                  <a:cubicBezTo>
                    <a:pt x="652306" y="812800"/>
                    <a:pt x="840446" y="630849"/>
                    <a:pt x="840446" y="406400"/>
                  </a:cubicBezTo>
                  <a:cubicBezTo>
                    <a:pt x="840446" y="181951"/>
                    <a:pt x="652306" y="0"/>
                    <a:pt x="420223" y="0"/>
                  </a:cubicBezTo>
                  <a:close/>
                </a:path>
              </a:pathLst>
            </a:custGeom>
            <a:solidFill>
              <a:srgbClr val="F2E982">
                <a:alpha val="40784"/>
              </a:srgbClr>
            </a:solidFill>
          </p:spPr>
        </p:sp>
        <p:sp>
          <p:nvSpPr>
            <p:cNvPr id="4" name="TextBox 4"/>
            <p:cNvSpPr txBox="1"/>
            <p:nvPr/>
          </p:nvSpPr>
          <p:spPr>
            <a:xfrm>
              <a:off x="78792" y="57150"/>
              <a:ext cx="682863" cy="6794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859"/>
                </a:lnSpc>
              </a:pPr>
              <a:endParaRPr/>
            </a:p>
          </p:txBody>
        </p:sp>
      </p:grpSp>
      <p:sp>
        <p:nvSpPr>
          <p:cNvPr id="5" name="Freeform 5"/>
          <p:cNvSpPr/>
          <p:nvPr/>
        </p:nvSpPr>
        <p:spPr>
          <a:xfrm>
            <a:off x="0" y="3144115"/>
            <a:ext cx="6498460" cy="8846913"/>
          </a:xfrm>
          <a:custGeom>
            <a:avLst/>
            <a:gdLst/>
            <a:ahLst/>
            <a:cxnLst/>
            <a:rect l="l" t="t" r="r" b="b"/>
            <a:pathLst>
              <a:path w="6498460" h="8846913">
                <a:moveTo>
                  <a:pt x="0" y="0"/>
                </a:moveTo>
                <a:lnTo>
                  <a:pt x="6498460" y="0"/>
                </a:lnTo>
                <a:lnTo>
                  <a:pt x="6498460" y="8846913"/>
                </a:lnTo>
                <a:lnTo>
                  <a:pt x="0" y="884691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6" name="TextBox 6"/>
          <p:cNvSpPr txBox="1"/>
          <p:nvPr/>
        </p:nvSpPr>
        <p:spPr>
          <a:xfrm>
            <a:off x="4280204" y="2312572"/>
            <a:ext cx="13430147" cy="116185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922916" lvl="1" indent="-461458" algn="l">
              <a:lnSpc>
                <a:spcPts val="4531"/>
              </a:lnSpc>
              <a:spcBef>
                <a:spcPct val="0"/>
              </a:spcBef>
              <a:buFont typeface="Arial"/>
              <a:buChar char="•"/>
            </a:pPr>
            <a:r>
              <a:rPr lang="en-US" sz="4274">
                <a:solidFill>
                  <a:srgbClr val="171A59"/>
                </a:solidFill>
                <a:latin typeface="Canva Sans Bold"/>
              </a:rPr>
              <a:t>Відкрийте Canva і оберіть тип дизайну «Інфографіка».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459686" y="263341"/>
            <a:ext cx="17250666" cy="188448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7303"/>
              </a:lnSpc>
              <a:spcBef>
                <a:spcPct val="0"/>
              </a:spcBef>
            </a:pPr>
            <a:r>
              <a:rPr lang="en-US" sz="6890">
                <a:solidFill>
                  <a:srgbClr val="171A59"/>
                </a:solidFill>
                <a:latin typeface="Candal"/>
              </a:rPr>
              <a:t>Порядок створення інфографіки в Canva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5083144" y="3941152"/>
            <a:ext cx="12176156" cy="59035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4531"/>
              </a:lnSpc>
              <a:spcBef>
                <a:spcPct val="0"/>
              </a:spcBef>
            </a:pPr>
            <a:r>
              <a:rPr lang="en-US" sz="4274">
                <a:solidFill>
                  <a:srgbClr val="171A59"/>
                </a:solidFill>
                <a:latin typeface="Canva Sans Bold"/>
              </a:rPr>
              <a:t>2. Виберіть один  професійний шаблон.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6498460" y="4998232"/>
            <a:ext cx="12191874" cy="114072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4425"/>
              </a:lnSpc>
              <a:spcBef>
                <a:spcPct val="0"/>
              </a:spcBef>
            </a:pPr>
            <a:r>
              <a:rPr lang="en-US" sz="4174">
                <a:solidFill>
                  <a:srgbClr val="171A59"/>
                </a:solidFill>
                <a:latin typeface="Canva Sans Bold"/>
              </a:rPr>
              <a:t>3. Завантажте власні фотографії, або оберіть зображення з галереї сервісу.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6978017" y="6419823"/>
            <a:ext cx="9823425" cy="170255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4425"/>
              </a:lnSpc>
              <a:spcBef>
                <a:spcPct val="0"/>
              </a:spcBef>
            </a:pPr>
            <a:r>
              <a:rPr lang="en-US" sz="4174">
                <a:solidFill>
                  <a:srgbClr val="171A59"/>
                </a:solidFill>
                <a:latin typeface="Canva Sans Bold"/>
              </a:rPr>
              <a:t>4. Налаштуйте зображення, додайте стильні фільтри і відформатуйте текст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7361468" y="8707813"/>
            <a:ext cx="7066660" cy="69979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5379"/>
              </a:lnSpc>
              <a:spcBef>
                <a:spcPct val="0"/>
              </a:spcBef>
            </a:pPr>
            <a:r>
              <a:rPr lang="en-US" sz="5074">
                <a:solidFill>
                  <a:srgbClr val="171A59"/>
                </a:solidFill>
                <a:latin typeface="Canva Sans Bold"/>
              </a:rPr>
              <a:t>5. Збережіть файл. </a:t>
            </a:r>
          </a:p>
        </p:txBody>
      </p:sp>
      <p:grpSp>
        <p:nvGrpSpPr>
          <p:cNvPr id="12" name="Group 12"/>
          <p:cNvGrpSpPr/>
          <p:nvPr/>
        </p:nvGrpSpPr>
        <p:grpSpPr>
          <a:xfrm>
            <a:off x="13822554" y="5962474"/>
            <a:ext cx="6233607" cy="6028554"/>
            <a:chOff x="0" y="0"/>
            <a:chExt cx="840446" cy="812800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840446" cy="812800"/>
            </a:xfrm>
            <a:custGeom>
              <a:avLst/>
              <a:gdLst/>
              <a:ahLst/>
              <a:cxnLst/>
              <a:rect l="l" t="t" r="r" b="b"/>
              <a:pathLst>
                <a:path w="840446" h="812800">
                  <a:moveTo>
                    <a:pt x="420223" y="0"/>
                  </a:moveTo>
                  <a:cubicBezTo>
                    <a:pt x="188140" y="0"/>
                    <a:pt x="0" y="181951"/>
                    <a:pt x="0" y="406400"/>
                  </a:cubicBezTo>
                  <a:cubicBezTo>
                    <a:pt x="0" y="630849"/>
                    <a:pt x="188140" y="812800"/>
                    <a:pt x="420223" y="812800"/>
                  </a:cubicBezTo>
                  <a:cubicBezTo>
                    <a:pt x="652306" y="812800"/>
                    <a:pt x="840446" y="630849"/>
                    <a:pt x="840446" y="406400"/>
                  </a:cubicBezTo>
                  <a:cubicBezTo>
                    <a:pt x="840446" y="181951"/>
                    <a:pt x="652306" y="0"/>
                    <a:pt x="420223" y="0"/>
                  </a:cubicBezTo>
                  <a:close/>
                </a:path>
              </a:pathLst>
            </a:custGeom>
            <a:solidFill>
              <a:srgbClr val="F2E982">
                <a:alpha val="40784"/>
              </a:srgbClr>
            </a:solidFill>
          </p:spPr>
        </p:sp>
        <p:sp>
          <p:nvSpPr>
            <p:cNvPr id="14" name="TextBox 14"/>
            <p:cNvSpPr txBox="1"/>
            <p:nvPr/>
          </p:nvSpPr>
          <p:spPr>
            <a:xfrm>
              <a:off x="78792" y="57150"/>
              <a:ext cx="682863" cy="6794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859"/>
                </a:lnSpc>
              </a:pPr>
              <a:endParaRPr/>
            </a:p>
          </p:txBody>
        </p:sp>
      </p:grpSp>
      <p:grpSp>
        <p:nvGrpSpPr>
          <p:cNvPr id="15" name="Group 15"/>
          <p:cNvGrpSpPr/>
          <p:nvPr/>
        </p:nvGrpSpPr>
        <p:grpSpPr>
          <a:xfrm>
            <a:off x="15727017" y="7871589"/>
            <a:ext cx="1750640" cy="1750640"/>
            <a:chOff x="0" y="0"/>
            <a:chExt cx="812800" cy="812800"/>
          </a:xfrm>
        </p:grpSpPr>
        <p:sp>
          <p:nvSpPr>
            <p:cNvPr id="16" name="Freeform 16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812800" y="406400"/>
                  </a:moveTo>
                  <a:lnTo>
                    <a:pt x="406400" y="0"/>
                  </a:lnTo>
                  <a:lnTo>
                    <a:pt x="406400" y="203200"/>
                  </a:lnTo>
                  <a:lnTo>
                    <a:pt x="0" y="203200"/>
                  </a:lnTo>
                  <a:lnTo>
                    <a:pt x="0" y="609600"/>
                  </a:lnTo>
                  <a:lnTo>
                    <a:pt x="406400" y="609600"/>
                  </a:lnTo>
                  <a:lnTo>
                    <a:pt x="406400" y="812800"/>
                  </a:lnTo>
                  <a:lnTo>
                    <a:pt x="812800" y="406400"/>
                  </a:lnTo>
                  <a:close/>
                </a:path>
              </a:pathLst>
            </a:custGeom>
            <a:solidFill>
              <a:srgbClr val="2A316F"/>
            </a:solidFill>
            <a:ln cap="sq">
              <a:noFill/>
              <a:prstDash val="solid"/>
              <a:miter/>
            </a:ln>
          </p:spPr>
        </p:sp>
        <p:sp>
          <p:nvSpPr>
            <p:cNvPr id="17" name="TextBox 17"/>
            <p:cNvSpPr txBox="1"/>
            <p:nvPr/>
          </p:nvSpPr>
          <p:spPr>
            <a:xfrm>
              <a:off x="0" y="184150"/>
              <a:ext cx="711200" cy="4254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859"/>
                </a:lnSpc>
              </a:pPr>
              <a:endParaRPr/>
            </a:p>
          </p:txBody>
        </p:sp>
      </p:grpSp>
      <p:grpSp>
        <p:nvGrpSpPr>
          <p:cNvPr id="18" name="Group 18"/>
          <p:cNvGrpSpPr/>
          <p:nvPr/>
        </p:nvGrpSpPr>
        <p:grpSpPr>
          <a:xfrm>
            <a:off x="-1510111" y="-1724076"/>
            <a:ext cx="4474743" cy="4327548"/>
            <a:chOff x="0" y="0"/>
            <a:chExt cx="840446" cy="812800"/>
          </a:xfrm>
        </p:grpSpPr>
        <p:sp>
          <p:nvSpPr>
            <p:cNvPr id="19" name="Freeform 19"/>
            <p:cNvSpPr/>
            <p:nvPr/>
          </p:nvSpPr>
          <p:spPr>
            <a:xfrm>
              <a:off x="0" y="0"/>
              <a:ext cx="840446" cy="812800"/>
            </a:xfrm>
            <a:custGeom>
              <a:avLst/>
              <a:gdLst/>
              <a:ahLst/>
              <a:cxnLst/>
              <a:rect l="l" t="t" r="r" b="b"/>
              <a:pathLst>
                <a:path w="840446" h="812800">
                  <a:moveTo>
                    <a:pt x="420223" y="0"/>
                  </a:moveTo>
                  <a:cubicBezTo>
                    <a:pt x="188140" y="0"/>
                    <a:pt x="0" y="181951"/>
                    <a:pt x="0" y="406400"/>
                  </a:cubicBezTo>
                  <a:cubicBezTo>
                    <a:pt x="0" y="630849"/>
                    <a:pt x="188140" y="812800"/>
                    <a:pt x="420223" y="812800"/>
                  </a:cubicBezTo>
                  <a:cubicBezTo>
                    <a:pt x="652306" y="812800"/>
                    <a:pt x="840446" y="630849"/>
                    <a:pt x="840446" y="406400"/>
                  </a:cubicBezTo>
                  <a:cubicBezTo>
                    <a:pt x="840446" y="181951"/>
                    <a:pt x="652306" y="0"/>
                    <a:pt x="420223" y="0"/>
                  </a:cubicBezTo>
                  <a:close/>
                </a:path>
              </a:pathLst>
            </a:custGeom>
            <a:solidFill>
              <a:srgbClr val="F2E982">
                <a:alpha val="18824"/>
              </a:srgbClr>
            </a:solidFill>
          </p:spPr>
        </p:sp>
        <p:sp>
          <p:nvSpPr>
            <p:cNvPr id="20" name="TextBox 20"/>
            <p:cNvSpPr txBox="1"/>
            <p:nvPr/>
          </p:nvSpPr>
          <p:spPr>
            <a:xfrm>
              <a:off x="78792" y="57150"/>
              <a:ext cx="682863" cy="6794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859"/>
                </a:lnSpc>
              </a:pPr>
              <a:endParaRPr/>
            </a:p>
          </p:txBody>
        </p:sp>
      </p:grpSp>
      <p:grpSp>
        <p:nvGrpSpPr>
          <p:cNvPr id="21" name="Group 21"/>
          <p:cNvGrpSpPr/>
          <p:nvPr/>
        </p:nvGrpSpPr>
        <p:grpSpPr>
          <a:xfrm>
            <a:off x="14997848" y="2276912"/>
            <a:ext cx="896699" cy="867202"/>
            <a:chOff x="0" y="0"/>
            <a:chExt cx="840446" cy="812800"/>
          </a:xfrm>
        </p:grpSpPr>
        <p:sp>
          <p:nvSpPr>
            <p:cNvPr id="22" name="Freeform 22"/>
            <p:cNvSpPr/>
            <p:nvPr/>
          </p:nvSpPr>
          <p:spPr>
            <a:xfrm>
              <a:off x="0" y="0"/>
              <a:ext cx="840446" cy="812800"/>
            </a:xfrm>
            <a:custGeom>
              <a:avLst/>
              <a:gdLst/>
              <a:ahLst/>
              <a:cxnLst/>
              <a:rect l="l" t="t" r="r" b="b"/>
              <a:pathLst>
                <a:path w="840446" h="812800">
                  <a:moveTo>
                    <a:pt x="420223" y="0"/>
                  </a:moveTo>
                  <a:cubicBezTo>
                    <a:pt x="188140" y="0"/>
                    <a:pt x="0" y="181951"/>
                    <a:pt x="0" y="406400"/>
                  </a:cubicBezTo>
                  <a:cubicBezTo>
                    <a:pt x="0" y="630849"/>
                    <a:pt x="188140" y="812800"/>
                    <a:pt x="420223" y="812800"/>
                  </a:cubicBezTo>
                  <a:cubicBezTo>
                    <a:pt x="652306" y="812800"/>
                    <a:pt x="840446" y="630849"/>
                    <a:pt x="840446" y="406400"/>
                  </a:cubicBezTo>
                  <a:cubicBezTo>
                    <a:pt x="840446" y="181951"/>
                    <a:pt x="652306" y="0"/>
                    <a:pt x="420223" y="0"/>
                  </a:cubicBezTo>
                  <a:close/>
                </a:path>
              </a:pathLst>
            </a:custGeom>
            <a:solidFill>
              <a:srgbClr val="F2E982">
                <a:alpha val="18824"/>
              </a:srgbClr>
            </a:solidFill>
          </p:spPr>
        </p:sp>
        <p:sp>
          <p:nvSpPr>
            <p:cNvPr id="23" name="TextBox 23"/>
            <p:cNvSpPr txBox="1"/>
            <p:nvPr/>
          </p:nvSpPr>
          <p:spPr>
            <a:xfrm>
              <a:off x="78792" y="57150"/>
              <a:ext cx="682863" cy="6794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859"/>
                </a:lnSpc>
              </a:pPr>
              <a:endParaRPr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EFA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4700537" y="0"/>
            <a:ext cx="9727591" cy="9407604"/>
            <a:chOff x="0" y="0"/>
            <a:chExt cx="840446" cy="8128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840446" cy="812800"/>
            </a:xfrm>
            <a:custGeom>
              <a:avLst/>
              <a:gdLst/>
              <a:ahLst/>
              <a:cxnLst/>
              <a:rect l="l" t="t" r="r" b="b"/>
              <a:pathLst>
                <a:path w="840446" h="812800">
                  <a:moveTo>
                    <a:pt x="420223" y="0"/>
                  </a:moveTo>
                  <a:cubicBezTo>
                    <a:pt x="188140" y="0"/>
                    <a:pt x="0" y="181951"/>
                    <a:pt x="0" y="406400"/>
                  </a:cubicBezTo>
                  <a:cubicBezTo>
                    <a:pt x="0" y="630849"/>
                    <a:pt x="188140" y="812800"/>
                    <a:pt x="420223" y="812800"/>
                  </a:cubicBezTo>
                  <a:cubicBezTo>
                    <a:pt x="652306" y="812800"/>
                    <a:pt x="840446" y="630849"/>
                    <a:pt x="840446" y="406400"/>
                  </a:cubicBezTo>
                  <a:cubicBezTo>
                    <a:pt x="840446" y="181951"/>
                    <a:pt x="652306" y="0"/>
                    <a:pt x="420223" y="0"/>
                  </a:cubicBezTo>
                  <a:close/>
                </a:path>
              </a:pathLst>
            </a:custGeom>
            <a:solidFill>
              <a:srgbClr val="F2E982">
                <a:alpha val="40784"/>
              </a:srgbClr>
            </a:solidFill>
          </p:spPr>
        </p:sp>
        <p:sp>
          <p:nvSpPr>
            <p:cNvPr id="4" name="TextBox 4"/>
            <p:cNvSpPr txBox="1"/>
            <p:nvPr/>
          </p:nvSpPr>
          <p:spPr>
            <a:xfrm>
              <a:off x="78792" y="57150"/>
              <a:ext cx="682863" cy="6794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859"/>
                </a:lnSpc>
              </a:pPr>
              <a:endParaRPr/>
            </a:p>
          </p:txBody>
        </p:sp>
      </p:grpSp>
      <p:sp>
        <p:nvSpPr>
          <p:cNvPr id="5" name="Freeform 5"/>
          <p:cNvSpPr/>
          <p:nvPr/>
        </p:nvSpPr>
        <p:spPr>
          <a:xfrm>
            <a:off x="0" y="3144115"/>
            <a:ext cx="6498460" cy="8846913"/>
          </a:xfrm>
          <a:custGeom>
            <a:avLst/>
            <a:gdLst/>
            <a:ahLst/>
            <a:cxnLst/>
            <a:rect l="l" t="t" r="r" b="b"/>
            <a:pathLst>
              <a:path w="6498460" h="8846913">
                <a:moveTo>
                  <a:pt x="0" y="0"/>
                </a:moveTo>
                <a:lnTo>
                  <a:pt x="6498460" y="0"/>
                </a:lnTo>
                <a:lnTo>
                  <a:pt x="6498460" y="8846913"/>
                </a:lnTo>
                <a:lnTo>
                  <a:pt x="0" y="884691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6" name="TextBox 6"/>
          <p:cNvSpPr txBox="1"/>
          <p:nvPr/>
        </p:nvSpPr>
        <p:spPr>
          <a:xfrm>
            <a:off x="6367778" y="4327152"/>
            <a:ext cx="13430147" cy="65517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922916" lvl="1" indent="-461458" algn="l">
              <a:lnSpc>
                <a:spcPts val="4531"/>
              </a:lnSpc>
              <a:spcBef>
                <a:spcPct val="0"/>
              </a:spcBef>
              <a:buFont typeface="Arial"/>
              <a:buChar char="•"/>
            </a:pPr>
            <a:r>
              <a:rPr lang="uk-UA" sz="6600" dirty="0" smtClean="0">
                <a:solidFill>
                  <a:srgbClr val="171A59"/>
                </a:solidFill>
                <a:latin typeface="Canva Sans Bold"/>
                <a:hlinkClick r:id="rId4"/>
              </a:rPr>
              <a:t>Виконай вправу!!!</a:t>
            </a:r>
            <a:endParaRPr lang="en-US" sz="6600" dirty="0">
              <a:solidFill>
                <a:srgbClr val="171A59"/>
              </a:solidFill>
              <a:latin typeface="Canva Sans Bold"/>
            </a:endParaRPr>
          </a:p>
        </p:txBody>
      </p:sp>
      <p:sp>
        <p:nvSpPr>
          <p:cNvPr id="7" name="TextBox 7"/>
          <p:cNvSpPr txBox="1"/>
          <p:nvPr/>
        </p:nvSpPr>
        <p:spPr>
          <a:xfrm>
            <a:off x="457200" y="807574"/>
            <a:ext cx="17250666" cy="93615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7303"/>
              </a:lnSpc>
              <a:spcBef>
                <a:spcPct val="0"/>
              </a:spcBef>
            </a:pPr>
            <a:r>
              <a:rPr lang="uk-UA" sz="6890" dirty="0" smtClean="0">
                <a:solidFill>
                  <a:srgbClr val="171A59"/>
                </a:solidFill>
                <a:latin typeface="Candal"/>
              </a:rPr>
              <a:t>Рефлексія</a:t>
            </a:r>
            <a:endParaRPr lang="en-US" sz="6890" dirty="0">
              <a:solidFill>
                <a:srgbClr val="171A59"/>
              </a:solidFill>
              <a:latin typeface="Candal"/>
            </a:endParaRPr>
          </a:p>
        </p:txBody>
      </p:sp>
      <p:grpSp>
        <p:nvGrpSpPr>
          <p:cNvPr id="12" name="Group 12"/>
          <p:cNvGrpSpPr/>
          <p:nvPr/>
        </p:nvGrpSpPr>
        <p:grpSpPr>
          <a:xfrm>
            <a:off x="13822554" y="5962474"/>
            <a:ext cx="6233607" cy="6028554"/>
            <a:chOff x="0" y="0"/>
            <a:chExt cx="840446" cy="812800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840446" cy="812800"/>
            </a:xfrm>
            <a:custGeom>
              <a:avLst/>
              <a:gdLst/>
              <a:ahLst/>
              <a:cxnLst/>
              <a:rect l="l" t="t" r="r" b="b"/>
              <a:pathLst>
                <a:path w="840446" h="812800">
                  <a:moveTo>
                    <a:pt x="420223" y="0"/>
                  </a:moveTo>
                  <a:cubicBezTo>
                    <a:pt x="188140" y="0"/>
                    <a:pt x="0" y="181951"/>
                    <a:pt x="0" y="406400"/>
                  </a:cubicBezTo>
                  <a:cubicBezTo>
                    <a:pt x="0" y="630849"/>
                    <a:pt x="188140" y="812800"/>
                    <a:pt x="420223" y="812800"/>
                  </a:cubicBezTo>
                  <a:cubicBezTo>
                    <a:pt x="652306" y="812800"/>
                    <a:pt x="840446" y="630849"/>
                    <a:pt x="840446" y="406400"/>
                  </a:cubicBezTo>
                  <a:cubicBezTo>
                    <a:pt x="840446" y="181951"/>
                    <a:pt x="652306" y="0"/>
                    <a:pt x="420223" y="0"/>
                  </a:cubicBezTo>
                  <a:close/>
                </a:path>
              </a:pathLst>
            </a:custGeom>
            <a:solidFill>
              <a:srgbClr val="F2E982">
                <a:alpha val="40784"/>
              </a:srgbClr>
            </a:solidFill>
          </p:spPr>
        </p:sp>
        <p:sp>
          <p:nvSpPr>
            <p:cNvPr id="14" name="TextBox 14"/>
            <p:cNvSpPr txBox="1"/>
            <p:nvPr/>
          </p:nvSpPr>
          <p:spPr>
            <a:xfrm>
              <a:off x="78792" y="57150"/>
              <a:ext cx="682863" cy="6794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859"/>
                </a:lnSpc>
              </a:pPr>
              <a:endParaRPr/>
            </a:p>
          </p:txBody>
        </p:sp>
      </p:grpSp>
      <p:grpSp>
        <p:nvGrpSpPr>
          <p:cNvPr id="15" name="Group 15"/>
          <p:cNvGrpSpPr/>
          <p:nvPr/>
        </p:nvGrpSpPr>
        <p:grpSpPr>
          <a:xfrm>
            <a:off x="15727017" y="7871589"/>
            <a:ext cx="1750640" cy="1750640"/>
            <a:chOff x="0" y="0"/>
            <a:chExt cx="812800" cy="812800"/>
          </a:xfrm>
        </p:grpSpPr>
        <p:sp>
          <p:nvSpPr>
            <p:cNvPr id="16" name="Freeform 16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812800" y="406400"/>
                  </a:moveTo>
                  <a:lnTo>
                    <a:pt x="406400" y="0"/>
                  </a:lnTo>
                  <a:lnTo>
                    <a:pt x="406400" y="203200"/>
                  </a:lnTo>
                  <a:lnTo>
                    <a:pt x="0" y="203200"/>
                  </a:lnTo>
                  <a:lnTo>
                    <a:pt x="0" y="609600"/>
                  </a:lnTo>
                  <a:lnTo>
                    <a:pt x="406400" y="609600"/>
                  </a:lnTo>
                  <a:lnTo>
                    <a:pt x="406400" y="812800"/>
                  </a:lnTo>
                  <a:lnTo>
                    <a:pt x="812800" y="406400"/>
                  </a:lnTo>
                  <a:close/>
                </a:path>
              </a:pathLst>
            </a:custGeom>
            <a:solidFill>
              <a:srgbClr val="2A316F"/>
            </a:solidFill>
            <a:ln cap="sq">
              <a:noFill/>
              <a:prstDash val="solid"/>
              <a:miter/>
            </a:ln>
          </p:spPr>
        </p:sp>
        <p:sp>
          <p:nvSpPr>
            <p:cNvPr id="17" name="TextBox 17"/>
            <p:cNvSpPr txBox="1"/>
            <p:nvPr/>
          </p:nvSpPr>
          <p:spPr>
            <a:xfrm>
              <a:off x="0" y="184150"/>
              <a:ext cx="711200" cy="4254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859"/>
                </a:lnSpc>
              </a:pPr>
              <a:endParaRPr/>
            </a:p>
          </p:txBody>
        </p:sp>
      </p:grpSp>
      <p:grpSp>
        <p:nvGrpSpPr>
          <p:cNvPr id="18" name="Group 18"/>
          <p:cNvGrpSpPr/>
          <p:nvPr/>
        </p:nvGrpSpPr>
        <p:grpSpPr>
          <a:xfrm>
            <a:off x="1893035" y="-1900433"/>
            <a:ext cx="4474743" cy="4327548"/>
            <a:chOff x="0" y="0"/>
            <a:chExt cx="840446" cy="812800"/>
          </a:xfrm>
        </p:grpSpPr>
        <p:sp>
          <p:nvSpPr>
            <p:cNvPr id="19" name="Freeform 19"/>
            <p:cNvSpPr/>
            <p:nvPr/>
          </p:nvSpPr>
          <p:spPr>
            <a:xfrm>
              <a:off x="0" y="0"/>
              <a:ext cx="840446" cy="812800"/>
            </a:xfrm>
            <a:custGeom>
              <a:avLst/>
              <a:gdLst/>
              <a:ahLst/>
              <a:cxnLst/>
              <a:rect l="l" t="t" r="r" b="b"/>
              <a:pathLst>
                <a:path w="840446" h="812800">
                  <a:moveTo>
                    <a:pt x="420223" y="0"/>
                  </a:moveTo>
                  <a:cubicBezTo>
                    <a:pt x="188140" y="0"/>
                    <a:pt x="0" y="181951"/>
                    <a:pt x="0" y="406400"/>
                  </a:cubicBezTo>
                  <a:cubicBezTo>
                    <a:pt x="0" y="630849"/>
                    <a:pt x="188140" y="812800"/>
                    <a:pt x="420223" y="812800"/>
                  </a:cubicBezTo>
                  <a:cubicBezTo>
                    <a:pt x="652306" y="812800"/>
                    <a:pt x="840446" y="630849"/>
                    <a:pt x="840446" y="406400"/>
                  </a:cubicBezTo>
                  <a:cubicBezTo>
                    <a:pt x="840446" y="181951"/>
                    <a:pt x="652306" y="0"/>
                    <a:pt x="420223" y="0"/>
                  </a:cubicBezTo>
                  <a:close/>
                </a:path>
              </a:pathLst>
            </a:custGeom>
            <a:solidFill>
              <a:srgbClr val="F2E982">
                <a:alpha val="18824"/>
              </a:srgbClr>
            </a:solidFill>
          </p:spPr>
        </p:sp>
        <p:sp>
          <p:nvSpPr>
            <p:cNvPr id="20" name="TextBox 20"/>
            <p:cNvSpPr txBox="1"/>
            <p:nvPr/>
          </p:nvSpPr>
          <p:spPr>
            <a:xfrm>
              <a:off x="78792" y="57150"/>
              <a:ext cx="682863" cy="6794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859"/>
                </a:lnSpc>
              </a:pPr>
              <a:endParaRPr/>
            </a:p>
          </p:txBody>
        </p:sp>
      </p:grpSp>
      <p:grpSp>
        <p:nvGrpSpPr>
          <p:cNvPr id="21" name="Group 21"/>
          <p:cNvGrpSpPr/>
          <p:nvPr/>
        </p:nvGrpSpPr>
        <p:grpSpPr>
          <a:xfrm>
            <a:off x="14997848" y="2276912"/>
            <a:ext cx="896699" cy="867202"/>
            <a:chOff x="0" y="0"/>
            <a:chExt cx="840446" cy="812800"/>
          </a:xfrm>
        </p:grpSpPr>
        <p:sp>
          <p:nvSpPr>
            <p:cNvPr id="22" name="Freeform 22"/>
            <p:cNvSpPr/>
            <p:nvPr/>
          </p:nvSpPr>
          <p:spPr>
            <a:xfrm>
              <a:off x="0" y="0"/>
              <a:ext cx="840446" cy="812800"/>
            </a:xfrm>
            <a:custGeom>
              <a:avLst/>
              <a:gdLst/>
              <a:ahLst/>
              <a:cxnLst/>
              <a:rect l="l" t="t" r="r" b="b"/>
              <a:pathLst>
                <a:path w="840446" h="812800">
                  <a:moveTo>
                    <a:pt x="420223" y="0"/>
                  </a:moveTo>
                  <a:cubicBezTo>
                    <a:pt x="188140" y="0"/>
                    <a:pt x="0" y="181951"/>
                    <a:pt x="0" y="406400"/>
                  </a:cubicBezTo>
                  <a:cubicBezTo>
                    <a:pt x="0" y="630849"/>
                    <a:pt x="188140" y="812800"/>
                    <a:pt x="420223" y="812800"/>
                  </a:cubicBezTo>
                  <a:cubicBezTo>
                    <a:pt x="652306" y="812800"/>
                    <a:pt x="840446" y="630849"/>
                    <a:pt x="840446" y="406400"/>
                  </a:cubicBezTo>
                  <a:cubicBezTo>
                    <a:pt x="840446" y="181951"/>
                    <a:pt x="652306" y="0"/>
                    <a:pt x="420223" y="0"/>
                  </a:cubicBezTo>
                  <a:close/>
                </a:path>
              </a:pathLst>
            </a:custGeom>
            <a:solidFill>
              <a:srgbClr val="F2E982">
                <a:alpha val="18824"/>
              </a:srgbClr>
            </a:solidFill>
          </p:spPr>
        </p:sp>
        <p:sp>
          <p:nvSpPr>
            <p:cNvPr id="23" name="TextBox 23"/>
            <p:cNvSpPr txBox="1"/>
            <p:nvPr/>
          </p:nvSpPr>
          <p:spPr>
            <a:xfrm>
              <a:off x="78792" y="57150"/>
              <a:ext cx="682863" cy="6794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859"/>
                </a:lnSpc>
              </a:pPr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871769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/>
          <a:srcRect t="16364" b="6546"/>
          <a:stretch/>
        </p:blipFill>
        <p:spPr>
          <a:xfrm>
            <a:off x="2438400" y="-1"/>
            <a:ext cx="13258800" cy="1022132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41432458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800600" y="571500"/>
            <a:ext cx="7772400" cy="1470025"/>
          </a:xfrm>
        </p:spPr>
        <p:txBody>
          <a:bodyPr>
            <a:normAutofit/>
          </a:bodyPr>
          <a:lstStyle/>
          <a:p>
            <a:r>
              <a:rPr lang="uk-UA" sz="6600" b="1" dirty="0" smtClean="0">
                <a:solidFill>
                  <a:srgbClr val="00B050"/>
                </a:solidFill>
              </a:rPr>
              <a:t>Домашнє завдання</a:t>
            </a:r>
            <a:endParaRPr lang="uk-UA" sz="6600" b="1" dirty="0">
              <a:solidFill>
                <a:srgbClr val="00B050"/>
              </a:solidFill>
            </a:endParaRPr>
          </a:p>
        </p:txBody>
      </p:sp>
      <p:sp>
        <p:nvSpPr>
          <p:cNvPr id="3" name="Підзаголовок 2"/>
          <p:cNvSpPr>
            <a:spLocks noGrp="1"/>
          </p:cNvSpPr>
          <p:nvPr>
            <p:ph type="subTitle" idx="1"/>
          </p:nvPr>
        </p:nvSpPr>
        <p:spPr>
          <a:xfrm>
            <a:off x="6324600" y="2467552"/>
            <a:ext cx="10287000" cy="3505200"/>
          </a:xfrm>
        </p:spPr>
        <p:txBody>
          <a:bodyPr>
            <a:noAutofit/>
          </a:bodyPr>
          <a:lstStyle/>
          <a:p>
            <a:r>
              <a:rPr lang="uk-UA" sz="6600" dirty="0" smtClean="0">
                <a:solidFill>
                  <a:schemeClr val="tx1"/>
                </a:solidFill>
              </a:rPr>
              <a:t>Розробити інтерактивну інфографіку, яка показує переваги та недоліки використання смартфонів під час уроку.</a:t>
            </a:r>
            <a:endParaRPr lang="uk-UA" sz="6600" dirty="0">
              <a:solidFill>
                <a:schemeClr val="tx1"/>
              </a:solidFill>
            </a:endParaRPr>
          </a:p>
        </p:txBody>
      </p:sp>
      <p:sp>
        <p:nvSpPr>
          <p:cNvPr id="4" name="Freeform 5"/>
          <p:cNvSpPr/>
          <p:nvPr/>
        </p:nvSpPr>
        <p:spPr>
          <a:xfrm flipH="1">
            <a:off x="-914400" y="1881796"/>
            <a:ext cx="10066288" cy="8657008"/>
          </a:xfrm>
          <a:custGeom>
            <a:avLst/>
            <a:gdLst/>
            <a:ahLst/>
            <a:cxnLst/>
            <a:rect l="l" t="t" r="r" b="b"/>
            <a:pathLst>
              <a:path w="10066288" h="8657008">
                <a:moveTo>
                  <a:pt x="10066288" y="0"/>
                </a:moveTo>
                <a:lnTo>
                  <a:pt x="0" y="0"/>
                </a:lnTo>
                <a:lnTo>
                  <a:pt x="0" y="8657008"/>
                </a:lnTo>
                <a:lnTo>
                  <a:pt x="10066288" y="8657008"/>
                </a:lnTo>
                <a:lnTo>
                  <a:pt x="10066288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</p:spTree>
    <p:extLst>
      <p:ext uri="{BB962C8B-B14F-4D97-AF65-F5344CB8AC3E}">
        <p14:creationId xmlns:p14="http://schemas.microsoft.com/office/powerpoint/2010/main" val="41014725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1142</TotalTime>
  <Words>463</Words>
  <Application>Microsoft Office PowerPoint</Application>
  <PresentationFormat>Довільний</PresentationFormat>
  <Paragraphs>112</Paragraphs>
  <Slides>23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17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23</vt:i4>
      </vt:variant>
    </vt:vector>
  </HeadingPairs>
  <TitlesOfParts>
    <vt:vector size="41" baseType="lpstr">
      <vt:lpstr>Handy Casual Bold</vt:lpstr>
      <vt:lpstr>Manjari Bold</vt:lpstr>
      <vt:lpstr>Arimo Italics</vt:lpstr>
      <vt:lpstr>PT Serif Bold</vt:lpstr>
      <vt:lpstr>Arimo</vt:lpstr>
      <vt:lpstr>Krabuler</vt:lpstr>
      <vt:lpstr>Calibri</vt:lpstr>
      <vt:lpstr>Candal</vt:lpstr>
      <vt:lpstr>Canva Sans</vt:lpstr>
      <vt:lpstr>Better Together Condensed</vt:lpstr>
      <vt:lpstr>Arial</vt:lpstr>
      <vt:lpstr>Racing Sans One</vt:lpstr>
      <vt:lpstr>Marykate</vt:lpstr>
      <vt:lpstr>Canva Sans Bold</vt:lpstr>
      <vt:lpstr>Pompiere</vt:lpstr>
      <vt:lpstr>Krabuler Bold</vt:lpstr>
      <vt:lpstr>Coco Gothic</vt:lpstr>
      <vt:lpstr>Office Theme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(демонстрація уривку відеоролика доступ за посиланням https://www.youtube.com/watch?v=iQpXcLD4wHk ) 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Домашнє завдання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Тема уроку.</dc:title>
  <dc:creator>rozumniki</dc:creator>
  <cp:lastModifiedBy>rozumniki</cp:lastModifiedBy>
  <cp:revision>9</cp:revision>
  <dcterms:created xsi:type="dcterms:W3CDTF">2006-08-16T00:00:00Z</dcterms:created>
  <dcterms:modified xsi:type="dcterms:W3CDTF">2024-02-23T08:11:06Z</dcterms:modified>
  <dc:identifier>DAF8-UQEXfc</dc:identifier>
</cp:coreProperties>
</file>