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89" r:id="rId1"/>
  </p:sldMasterIdLst>
  <p:notesMasterIdLst>
    <p:notesMasterId r:id="rId14"/>
  </p:notesMasterIdLst>
  <p:sldIdLst>
    <p:sldId id="256" r:id="rId2"/>
    <p:sldId id="257" r:id="rId3"/>
    <p:sldId id="295" r:id="rId4"/>
    <p:sldId id="303" r:id="rId5"/>
    <p:sldId id="325" r:id="rId6"/>
    <p:sldId id="326" r:id="rId7"/>
    <p:sldId id="308" r:id="rId8"/>
    <p:sldId id="305" r:id="rId9"/>
    <p:sldId id="330" r:id="rId10"/>
    <p:sldId id="331" r:id="rId11"/>
    <p:sldId id="322" r:id="rId12"/>
    <p:sldId id="323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entury Gothic" panose="020B0502020202020204" pitchFamily="34" charset="0"/>
      <p:regular r:id="rId19"/>
      <p:bold r:id="rId20"/>
      <p:italic r:id="rId21"/>
      <p:boldItalic r:id="rId22"/>
    </p:embeddedFont>
    <p:embeddedFont>
      <p:font typeface="Roboto Condensed" panose="020B0604020202020204" charset="0"/>
      <p:regular r:id="rId23"/>
      <p:bold r:id="rId24"/>
      <p:italic r:id="rId25"/>
      <p:boldItalic r:id="rId26"/>
    </p:embeddedFont>
    <p:embeddedFont>
      <p:font typeface="Roboto Condensed Light" panose="020B0604020202020204" charset="0"/>
      <p:regular r:id="rId27"/>
      <p:bold r:id="rId28"/>
      <p:italic r:id="rId29"/>
      <p:boldItalic r:id="rId30"/>
    </p:embeddedFont>
    <p:embeddedFont>
      <p:font typeface="Wingdings 3" panose="05040102010807070707" pitchFamily="18" charset="2"/>
      <p:regular r:id="rId31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27665BA-8202-44FC-AD62-C9F0E3EA811A}">
  <a:tblStyle styleId="{E27665BA-8202-44FC-AD62-C9F0E3EA811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15DE48A-E3B5-44D0-98CB-AE0B3FDC03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451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3;n">
            <a:extLst>
              <a:ext uri="{FF2B5EF4-FFF2-40B4-BE49-F238E27FC236}">
                <a16:creationId xmlns:a16="http://schemas.microsoft.com/office/drawing/2014/main" id="{C5FEEF3B-BD63-4B63-B2A2-78A94FEB9AB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Google Shape;4;n">
            <a:extLst>
              <a:ext uri="{FF2B5EF4-FFF2-40B4-BE49-F238E27FC236}">
                <a16:creationId xmlns:a16="http://schemas.microsoft.com/office/drawing/2014/main" id="{0BC7F69B-E2A7-4927-A7DD-4080D5C8A007}"/>
              </a:ext>
            </a:extLst>
          </p:cNvPr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uk-UA" altLang="uk-UA">
              <a:sym typeface="Arial" panose="020B0604020202020204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3175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81;g35f391192_00:notes">
            <a:extLst>
              <a:ext uri="{FF2B5EF4-FFF2-40B4-BE49-F238E27FC236}">
                <a16:creationId xmlns:a16="http://schemas.microsoft.com/office/drawing/2014/main" id="{E789C386-6C61-4538-B365-C7081CFDC5B2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9219" name="Google Shape;182;g35f391192_00:notes">
            <a:extLst>
              <a:ext uri="{FF2B5EF4-FFF2-40B4-BE49-F238E27FC236}">
                <a16:creationId xmlns:a16="http://schemas.microsoft.com/office/drawing/2014/main" id="{9D560995-E198-43DF-B156-86DE4022C222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186;g3606f1c2d_30:notes">
            <a:extLst>
              <a:ext uri="{FF2B5EF4-FFF2-40B4-BE49-F238E27FC236}">
                <a16:creationId xmlns:a16="http://schemas.microsoft.com/office/drawing/2014/main" id="{C03E5826-DC40-49BD-BBFC-9C72A5446ED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1267" name="Google Shape;187;g3606f1c2d_30:notes">
            <a:extLst>
              <a:ext uri="{FF2B5EF4-FFF2-40B4-BE49-F238E27FC236}">
                <a16:creationId xmlns:a16="http://schemas.microsoft.com/office/drawing/2014/main" id="{1921C71B-BB0C-4695-834E-697CA8307C01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186;g3606f1c2d_30:notes">
            <a:extLst>
              <a:ext uri="{FF2B5EF4-FFF2-40B4-BE49-F238E27FC236}">
                <a16:creationId xmlns:a16="http://schemas.microsoft.com/office/drawing/2014/main" id="{243BA3E4-0EDB-4A65-BE43-FA91299BCA6F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3315" name="Google Shape;187;g3606f1c2d_30:notes">
            <a:extLst>
              <a:ext uri="{FF2B5EF4-FFF2-40B4-BE49-F238E27FC236}">
                <a16:creationId xmlns:a16="http://schemas.microsoft.com/office/drawing/2014/main" id="{1F8AB432-1DB7-4797-9102-A8444D3E9166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245;g35ed75ccf_015:notes">
            <a:extLst>
              <a:ext uri="{FF2B5EF4-FFF2-40B4-BE49-F238E27FC236}">
                <a16:creationId xmlns:a16="http://schemas.microsoft.com/office/drawing/2014/main" id="{41A2BD33-FE3F-4D6C-8274-12BF6AF95B2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5363" name="Google Shape;246;g35ed75ccf_015:notes">
            <a:extLst>
              <a:ext uri="{FF2B5EF4-FFF2-40B4-BE49-F238E27FC236}">
                <a16:creationId xmlns:a16="http://schemas.microsoft.com/office/drawing/2014/main" id="{51392F54-0E43-44B2-A0C4-02D2EA109FF0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245;g35ed75ccf_015:notes">
            <a:extLst>
              <a:ext uri="{FF2B5EF4-FFF2-40B4-BE49-F238E27FC236}">
                <a16:creationId xmlns:a16="http://schemas.microsoft.com/office/drawing/2014/main" id="{9E264701-4FD8-46D0-AA3E-A5C33009AFF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7411" name="Google Shape;246;g35ed75ccf_015:notes">
            <a:extLst>
              <a:ext uri="{FF2B5EF4-FFF2-40B4-BE49-F238E27FC236}">
                <a16:creationId xmlns:a16="http://schemas.microsoft.com/office/drawing/2014/main" id="{CCE908CA-2918-42F7-B52C-BE6894A1E320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245;g35ed75ccf_015:notes">
            <a:extLst>
              <a:ext uri="{FF2B5EF4-FFF2-40B4-BE49-F238E27FC236}">
                <a16:creationId xmlns:a16="http://schemas.microsoft.com/office/drawing/2014/main" id="{385E6A68-4C70-4244-81AB-B4E90C7F535F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9459" name="Google Shape;246;g35ed75ccf_015:notes">
            <a:extLst>
              <a:ext uri="{FF2B5EF4-FFF2-40B4-BE49-F238E27FC236}">
                <a16:creationId xmlns:a16="http://schemas.microsoft.com/office/drawing/2014/main" id="{B63E9F19-63E7-4D53-8500-40EB1FA855CE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Google Shape;245;g35ed75ccf_015:notes">
            <a:extLst>
              <a:ext uri="{FF2B5EF4-FFF2-40B4-BE49-F238E27FC236}">
                <a16:creationId xmlns:a16="http://schemas.microsoft.com/office/drawing/2014/main" id="{CB5AE1C1-9C00-4205-8BB4-92A38A11767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1507" name="Google Shape;246;g35ed75ccf_015:notes">
            <a:extLst>
              <a:ext uri="{FF2B5EF4-FFF2-40B4-BE49-F238E27FC236}">
                <a16:creationId xmlns:a16="http://schemas.microsoft.com/office/drawing/2014/main" id="{5077FCDE-DE10-409F-8A6C-14CDB2F1D83D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245;g35ed75ccf_015:notes">
            <a:extLst>
              <a:ext uri="{FF2B5EF4-FFF2-40B4-BE49-F238E27FC236}">
                <a16:creationId xmlns:a16="http://schemas.microsoft.com/office/drawing/2014/main" id="{414FFB2D-DB56-47EC-902F-2C2A604B18F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3555" name="Google Shape;246;g35ed75ccf_015:notes">
            <a:extLst>
              <a:ext uri="{FF2B5EF4-FFF2-40B4-BE49-F238E27FC236}">
                <a16:creationId xmlns:a16="http://schemas.microsoft.com/office/drawing/2014/main" id="{3D0F2BB1-C275-4138-92D9-07E36AD98F05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186;g3606f1c2d_30:notes">
            <a:extLst>
              <a:ext uri="{FF2B5EF4-FFF2-40B4-BE49-F238E27FC236}">
                <a16:creationId xmlns:a16="http://schemas.microsoft.com/office/drawing/2014/main" id="{58CB41B2-52CE-43AF-B5AC-60F139C6DAA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7651" name="Google Shape;187;g3606f1c2d_30:notes">
            <a:extLst>
              <a:ext uri="{FF2B5EF4-FFF2-40B4-BE49-F238E27FC236}">
                <a16:creationId xmlns:a16="http://schemas.microsoft.com/office/drawing/2014/main" id="{0130F5EE-8511-4A84-B5E3-37A02F46E315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520;g35ed75ccf_022:notes">
            <a:extLst>
              <a:ext uri="{FF2B5EF4-FFF2-40B4-BE49-F238E27FC236}">
                <a16:creationId xmlns:a16="http://schemas.microsoft.com/office/drawing/2014/main" id="{3EA1CE96-8146-47B1-930C-0770F834D9E0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9699" name="Google Shape;521;g35ed75ccf_022:notes">
            <a:extLst>
              <a:ext uri="{FF2B5EF4-FFF2-40B4-BE49-F238E27FC236}">
                <a16:creationId xmlns:a16="http://schemas.microsoft.com/office/drawing/2014/main" id="{598BF1EB-03D2-46C9-996B-70A6F63DD925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uk-UA" altLang="uk-UA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>
            <a:extLst>
              <a:ext uri="{FF2B5EF4-FFF2-40B4-BE49-F238E27FC236}">
                <a16:creationId xmlns:a16="http://schemas.microsoft.com/office/drawing/2014/main" id="{1F6C2B15-6095-4EB6-8441-2DB0A1F371F7}"/>
              </a:ext>
            </a:extLst>
          </p:cNvPr>
          <p:cNvCxnSpPr/>
          <p:nvPr/>
        </p:nvCxnSpPr>
        <p:spPr>
          <a:xfrm flipH="1">
            <a:off x="6170613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>
            <a:extLst>
              <a:ext uri="{FF2B5EF4-FFF2-40B4-BE49-F238E27FC236}">
                <a16:creationId xmlns:a16="http://schemas.microsoft.com/office/drawing/2014/main" id="{14C7B2C4-D5EC-49CE-BB1F-9668F2B0834F}"/>
              </a:ext>
            </a:extLst>
          </p:cNvPr>
          <p:cNvCxnSpPr/>
          <p:nvPr/>
        </p:nvCxnSpPr>
        <p:spPr>
          <a:xfrm flipH="1">
            <a:off x="4581525" y="68263"/>
            <a:ext cx="4560888" cy="45608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>
            <a:extLst>
              <a:ext uri="{FF2B5EF4-FFF2-40B4-BE49-F238E27FC236}">
                <a16:creationId xmlns:a16="http://schemas.microsoft.com/office/drawing/2014/main" id="{C013FAF9-E127-4CB8-982B-CE38066B8802}"/>
              </a:ext>
            </a:extLst>
          </p:cNvPr>
          <p:cNvCxnSpPr/>
          <p:nvPr/>
        </p:nvCxnSpPr>
        <p:spPr>
          <a:xfrm flipH="1">
            <a:off x="5427663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>
            <a:extLst>
              <a:ext uri="{FF2B5EF4-FFF2-40B4-BE49-F238E27FC236}">
                <a16:creationId xmlns:a16="http://schemas.microsoft.com/office/drawing/2014/main" id="{5FBB5640-B4C8-405A-967B-D89FF0F473D1}"/>
              </a:ext>
            </a:extLst>
          </p:cNvPr>
          <p:cNvCxnSpPr/>
          <p:nvPr/>
        </p:nvCxnSpPr>
        <p:spPr>
          <a:xfrm flipH="1">
            <a:off x="5502275" y="23813"/>
            <a:ext cx="3640138" cy="364013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>
            <a:extLst>
              <a:ext uri="{FF2B5EF4-FFF2-40B4-BE49-F238E27FC236}">
                <a16:creationId xmlns:a16="http://schemas.microsoft.com/office/drawing/2014/main" id="{3E6CC58A-A4F1-4A30-8517-AB74E7545C4E}"/>
              </a:ext>
            </a:extLst>
          </p:cNvPr>
          <p:cNvCxnSpPr/>
          <p:nvPr/>
        </p:nvCxnSpPr>
        <p:spPr>
          <a:xfrm flipH="1">
            <a:off x="5884863" y="457200"/>
            <a:ext cx="3257550" cy="325755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/>
          <a:lstStyle>
            <a:lvl1pPr algn="l">
              <a:defRPr sz="36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/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AFC2A2D9-B8F1-40A5-AB44-9ECE57187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76397-3E07-4975-BE34-4F980475039F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4216711-9625-4F65-8315-DA05CFA7D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B833E53-DF4E-47CE-B1F0-41A2F9E47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4449C-D49E-40DE-AD84-EA0804AFFDA5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524366987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E8E792-FC07-44D1-8D76-3C2F41D7A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B029B-7660-4BDF-9B42-740F8B7B63B0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C9942-33ED-4F4E-9BC1-96D549712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CCFDB-FCAD-4310-B6AB-C3C32097D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32F7A-621A-4792-92B4-2D6D9267B874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80326605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/>
          <a:lstStyle>
            <a:lvl1pPr algn="l">
              <a:defRPr sz="27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/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793C9-BDC1-47F8-A73A-FD69D4983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2862D-03E1-43B2-81DF-B2D392484118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91B99-4C72-4E75-B14A-F56DDF158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17429-F9CD-45DA-B97E-C1C52416D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EBDB2-570D-4C9B-AF8F-B8F16B5999C3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49726576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E2BD0B-1CAC-45E6-9421-FC3E962BD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2AEDA-B6F7-4626-8328-95E05B495400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6C57560-2D86-44C5-A606-5E3104403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743AE93-AEF1-47FB-B23F-6E6D19BC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1BDE2-FE12-4436-967D-627E1280BEA2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81346371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A378220-F26F-47CE-9031-8EF212609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9C1A8-88E2-4177-B0C6-879C50539819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79046B5-95A2-4702-ABE6-8A83DBC9A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5B4FDD0-1493-4A15-A063-83E484D72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F9D85-5902-4F32-A301-4571882511B9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94965994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29FB4D6-BDC1-4707-906F-E26104A5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1C69-FFE6-47A3-86BA-1DCD10A5FECB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FE2CC89-1DF1-43DE-BBB4-F1FCBE637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6DDEA23-AA12-48DD-B694-BFE0AE124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608DD-E9B2-4B0F-8BD2-4F7E48323CC3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666667214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47B3F18-782F-4328-8BB1-D3B98DF42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77632-EBE6-4B4F-8C09-42B97A3510FF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1A3CC22-E356-4A71-A498-72CF161C7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DBB5DE-0021-4EA3-95B0-77ABDE7F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13A7F-9812-4EB9-B3E8-7CF32E011649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461463194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AB06250-9E95-479B-9F43-36CEA0515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99BCB-AA70-4668-85FE-74A7B1049045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B87F42-DB90-4827-9298-E47DBF12B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EF31F0D-3F4D-422F-A485-D685FF8D7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05E54-59F7-47B0-BDFD-6ABF6F363AC0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08527202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/>
          <a:lstStyle>
            <a:lvl1pPr algn="l">
              <a:defRPr sz="21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/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A62C49-FA67-4BC3-B15A-E39C483C0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C030B-D30C-4BE4-8A73-8554405517C4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0E13C8E-50B4-4E0F-A2DF-8A1FACF8C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9C50648-56DB-4720-8BBF-B19D2F983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B00A1-ED32-4C50-A248-9CD1BD302B4F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85341186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/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77185C-A6E6-4F73-8C54-32806B98546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F6A63-AF66-420E-83FC-D4DE7F1BA53F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B3AD91B-EC7E-426A-892A-8FE063131A9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92046B-32F0-40D9-B9C7-5941BE0B4E3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1ED59-8EF2-4614-BAC1-CBF318C36FF2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765785287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/>
          <a:lstStyle>
            <a:lvl1pPr algn="l">
              <a:defRPr sz="24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/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52A2A-AFBD-47AF-932A-9EA3A02B2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CBA99-25DF-4DEB-AFBF-ABAC6244DC47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BFD01-703A-444D-B23F-E4FB0536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949BF-88F4-4F77-9746-973A34126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9DF89-CDD2-45A1-88DF-1026C3131857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82361500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257681-525A-4CA8-BFDC-2432DA28C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463" y="609600"/>
            <a:ext cx="457200" cy="438150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uk-UA" sz="6000"/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6C0695-0D54-4865-98E9-5CFB8DA6F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3663" y="2076450"/>
            <a:ext cx="457200" cy="438150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uk-UA" sz="6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/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/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2B9DD37-C05B-4A47-A9D8-E543A32E0D5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378A6-EEB6-434C-836B-8327EAB3E1C8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A1F40BD-1F90-404E-AD9D-54F073DEAFC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1AAC55F-9891-42F4-BF8B-87C1331C599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9CF9E-B99F-45AE-AE6E-2F428878C799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017799356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/>
          <a:lstStyle>
            <a:lvl1pPr algn="l">
              <a:defRPr sz="24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EF34D-8CCD-4BAC-B50E-6134F33AD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A80F9-10CE-4EA5-9577-11A34BE784F0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21F7B-F701-49DC-8603-C9628355C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977DA-AC8F-4A25-A21A-F1F33A362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E63E1-B321-47B3-B540-059E50366BD7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040590699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C1879E-289F-4FFC-874B-222F5CBD1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463" y="609600"/>
            <a:ext cx="457200" cy="438150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uk-UA" sz="6000"/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5430D5-C4D6-45CB-9996-7A30B0F38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3663" y="2076450"/>
            <a:ext cx="457200" cy="438150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uk-UA" sz="6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/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anchor="b"/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/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C88CC82-5B00-4415-B8B2-4A86D9B56C9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48C74-44A2-424F-85D4-CF0EA9968B3F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EFA05FA-CA1A-443C-B50F-D6D370099B7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5D21228-9496-4711-99E2-8D5E514971E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8398F-9CD5-41E9-B77D-704EEE1B60F4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16085763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anchor="b"/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/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E9441AC-A8BE-46CD-A36D-C0BDE8A1757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CCF53-3EB1-40D7-90B7-53C8E0EE234D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CE8327A-EA80-4885-A124-99FCD44DBA8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1837B3E-F439-4EA8-B509-BA6CACB080B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C0968-7293-414D-8B34-FFC8F98123A6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544097731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8AEDD-0C87-4A67-A5D3-368BE338E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EDE17-DEB3-46F8-AC69-19BC2250F145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A15C8-4B73-4AC0-9CD1-EAE88220C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868DC-F136-403A-A282-FB37F99F3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0C26D-BE92-447E-985F-1BE6197C1095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439016224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08C34-A141-454E-B5E8-30703ED7A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5965E-1BCA-4FE5-AF70-C7BCB7CF9E95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1B60B-1395-4E62-942E-C1CA8BCD6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EB278-2A22-4EFB-A7A2-98EABCC0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48B4E-96C2-48DE-A9A7-DA3E28D6F8D8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464260278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72175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5" name="Google Shape;101;p6">
            <a:extLst>
              <a:ext uri="{FF2B5EF4-FFF2-40B4-BE49-F238E27FC236}">
                <a16:creationId xmlns:a16="http://schemas.microsoft.com/office/drawing/2014/main" id="{A783F6BC-6E43-4D10-99D2-CDDFADCF1116}"/>
              </a:ext>
            </a:extLst>
          </p:cNvPr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1A6D7-ECA8-407E-B21F-787646176344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823953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4D4EF"/>
            </a:gs>
            <a:gs pos="10001">
              <a:srgbClr val="64D4EF"/>
            </a:gs>
            <a:gs pos="100000">
              <a:srgbClr val="06588E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>
            <a:extLst>
              <a:ext uri="{FF2B5EF4-FFF2-40B4-BE49-F238E27FC236}">
                <a16:creationId xmlns:a16="http://schemas.microsoft.com/office/drawing/2014/main" id="{CCEB2059-C846-473F-AD59-0B0768FE3960}"/>
              </a:ext>
            </a:extLst>
          </p:cNvPr>
          <p:cNvGrpSpPr>
            <a:grpSpLocks/>
          </p:cNvGrpSpPr>
          <p:nvPr/>
        </p:nvGrpSpPr>
        <p:grpSpPr bwMode="auto">
          <a:xfrm>
            <a:off x="6905625" y="2222500"/>
            <a:ext cx="2236788" cy="2406650"/>
            <a:chOff x="9206969" y="2963333"/>
            <a:chExt cx="2981858" cy="32088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A8F0F88-D1D0-41E4-8FCE-BFC03416C1C5}"/>
                </a:ext>
              </a:extLst>
            </p:cNvPr>
            <p:cNvCxnSpPr/>
            <p:nvPr/>
          </p:nvCxnSpPr>
          <p:spPr>
            <a:xfrm flipH="1">
              <a:off x="11276704" y="2963333"/>
              <a:ext cx="912123" cy="912284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6FA955A-3E1C-498F-B203-78BCD91DFDD7}"/>
                </a:ext>
              </a:extLst>
            </p:cNvPr>
            <p:cNvCxnSpPr/>
            <p:nvPr/>
          </p:nvCxnSpPr>
          <p:spPr>
            <a:xfrm flipH="1">
              <a:off x="9206969" y="3189817"/>
              <a:ext cx="2981858" cy="298238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7DE4DF5-5264-41C6-854B-6D9768882215}"/>
                </a:ext>
              </a:extLst>
            </p:cNvPr>
            <p:cNvCxnSpPr/>
            <p:nvPr/>
          </p:nvCxnSpPr>
          <p:spPr>
            <a:xfrm flipH="1">
              <a:off x="10292628" y="3285066"/>
              <a:ext cx="1896199" cy="1896534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66A4819-45E2-46EA-9AFE-79C785028735}"/>
                </a:ext>
              </a:extLst>
            </p:cNvPr>
            <p:cNvCxnSpPr/>
            <p:nvPr/>
          </p:nvCxnSpPr>
          <p:spPr>
            <a:xfrm flipH="1">
              <a:off x="10442884" y="3130550"/>
              <a:ext cx="1745943" cy="17462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F2A5425-CB8D-4776-9AE1-759E9E621604}"/>
                </a:ext>
              </a:extLst>
            </p:cNvPr>
            <p:cNvCxnSpPr/>
            <p:nvPr/>
          </p:nvCxnSpPr>
          <p:spPr>
            <a:xfrm flipH="1">
              <a:off x="10919051" y="3683000"/>
              <a:ext cx="1269776" cy="127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2B6DD5-EAE8-4EF0-BAB1-E09CBDC76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763" y="3365500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8F307792-B122-4B74-86FA-22647F1E10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2763" y="514350"/>
            <a:ext cx="6400800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uk-UA"/>
              <a:t>Клацніть, щоб відредагувати стилі зразків тексту</a:t>
            </a:r>
          </a:p>
          <a:p>
            <a:pPr lvl="1"/>
            <a:r>
              <a:rPr lang="uk-UA" altLang="uk-UA"/>
              <a:t>Другий рівень</a:t>
            </a:r>
          </a:p>
          <a:p>
            <a:pPr lvl="2"/>
            <a:r>
              <a:rPr lang="uk-UA" altLang="uk-UA"/>
              <a:t>Третій рівень</a:t>
            </a:r>
          </a:p>
          <a:p>
            <a:pPr lvl="3"/>
            <a:r>
              <a:rPr lang="uk-UA" altLang="uk-UA"/>
              <a:t>Четвертий рівень</a:t>
            </a:r>
          </a:p>
          <a:p>
            <a:pPr lvl="4"/>
            <a:r>
              <a:rPr lang="uk-UA" altLang="uk-UA"/>
              <a:t>П’ятий рівень</a:t>
            </a:r>
            <a:endParaRPr lang="en-US" alt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300E3-17B8-4A2B-85D3-3F79364451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7913" y="4629150"/>
            <a:ext cx="1200150" cy="27463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6634189-71F7-4DC4-AD15-29A73AC5164C}" type="datetimeFigureOut">
              <a:rPr lang="en-US"/>
              <a:pPr>
                <a:defRPr/>
              </a:pPr>
              <a:t>3/10/2025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1BACD-475F-4E69-986F-45DF5322F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2763" y="4629150"/>
            <a:ext cx="5657850" cy="27463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87B26-4B1D-4ECB-B2FE-4AAAA2788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72400" y="4184650"/>
            <a:ext cx="85725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23021C1-3293-41BA-BE16-257236321405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53" r:id="rId12"/>
    <p:sldLayoutId id="2147483748" r:id="rId13"/>
    <p:sldLayoutId id="2147483754" r:id="rId14"/>
    <p:sldLayoutId id="2147483749" r:id="rId15"/>
    <p:sldLayoutId id="2147483750" r:id="rId16"/>
    <p:sldLayoutId id="2147483751" r:id="rId17"/>
    <p:sldLayoutId id="2147483755" r:id="rId18"/>
    <p:sldLayoutId id="2147483756" r:id="rId19"/>
  </p:sldLayoutIdLst>
  <p:transition>
    <p:fade thruBlk="1"/>
  </p:transition>
  <p:hf hdr="0" ftr="0" dt="0"/>
  <p:txStyles>
    <p:titleStyle>
      <a:lvl1pPr algn="l" defTabSz="342900" rtl="0" eaLnBrk="0" fontAlgn="base" hangingPunct="0">
        <a:spcBef>
          <a:spcPct val="0"/>
        </a:spcBef>
        <a:spcAft>
          <a:spcPct val="0"/>
        </a:spcAft>
        <a:defRPr sz="27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entury Gothic" panose="020B0502020202020204" pitchFamily="34" charset="0"/>
        </a:defRPr>
      </a:lvl2pPr>
      <a:lvl3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entury Gothic" panose="020B0502020202020204" pitchFamily="34" charset="0"/>
        </a:defRPr>
      </a:lvl3pPr>
      <a:lvl4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entury Gothic" panose="020B0502020202020204" pitchFamily="34" charset="0"/>
        </a:defRPr>
      </a:lvl4pPr>
      <a:lvl5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0" fontAlgn="base" hangingPunct="0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>
          <a:solidFill>
            <a:srgbClr val="0F496F"/>
          </a:solidFill>
          <a:latin typeface="+mn-lt"/>
          <a:ea typeface="+mn-ea"/>
          <a:cs typeface="+mn-cs"/>
        </a:defRPr>
      </a:lvl1pPr>
      <a:lvl2pPr marL="557213" indent="-214313" algn="l" defTabSz="342900" rtl="0" eaLnBrk="0" fontAlgn="base" hangingPunct="0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00" kern="1200">
          <a:solidFill>
            <a:srgbClr val="0F496F"/>
          </a:solidFill>
          <a:latin typeface="+mn-lt"/>
          <a:ea typeface="+mn-ea"/>
          <a:cs typeface="+mn-cs"/>
        </a:defRPr>
      </a:lvl2pPr>
      <a:lvl3pPr marL="900113" indent="-214313" algn="l" defTabSz="342900" rtl="0" eaLnBrk="0" fontAlgn="base" hangingPunct="0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>
          <a:solidFill>
            <a:srgbClr val="0F496F"/>
          </a:solidFill>
          <a:latin typeface="+mn-lt"/>
          <a:ea typeface="+mn-ea"/>
          <a:cs typeface="+mn-cs"/>
        </a:defRPr>
      </a:lvl3pPr>
      <a:lvl4pPr marL="1157288" indent="-128588" algn="l" defTabSz="342900" rtl="0" eaLnBrk="0" fontAlgn="base" hangingPunct="0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00" kern="1200">
          <a:solidFill>
            <a:srgbClr val="0F496F"/>
          </a:solidFill>
          <a:latin typeface="+mn-lt"/>
          <a:ea typeface="+mn-ea"/>
          <a:cs typeface="+mn-cs"/>
        </a:defRPr>
      </a:lvl4pPr>
      <a:lvl5pPr marL="1500188" indent="-128588" algn="l" defTabSz="342900" rtl="0" eaLnBrk="0" fontAlgn="base" hangingPunct="0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00" kern="1200">
          <a:solidFill>
            <a:srgbClr val="0F496F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84;p11">
            <a:extLst>
              <a:ext uri="{FF2B5EF4-FFF2-40B4-BE49-F238E27FC236}">
                <a16:creationId xmlns:a16="http://schemas.microsoft.com/office/drawing/2014/main" id="{68CAD28F-DEB3-49F8-822C-E83EB6FE4DB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995738" y="369888"/>
            <a:ext cx="4740275" cy="1492250"/>
          </a:xfrm>
        </p:spPr>
        <p:txBody>
          <a:bodyPr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defRPr/>
            </a:pPr>
            <a:r>
              <a:rPr lang="uk-UA" altLang="uk-UA" sz="2400" b="1" dirty="0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t>«</a:t>
            </a:r>
            <a:r>
              <a:rPr lang="uk-UA" sz="2000" b="1" dirty="0"/>
              <a:t>Використання Штучного Інтелекту в Графічному Дизайні</a:t>
            </a:r>
            <a:r>
              <a:rPr lang="uk-UA" altLang="uk-UA" sz="2400" b="1" dirty="0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t>»</a:t>
            </a:r>
          </a:p>
        </p:txBody>
      </p:sp>
      <p:sp>
        <p:nvSpPr>
          <p:cNvPr id="8195" name="Google Shape;222;p14">
            <a:extLst>
              <a:ext uri="{FF2B5EF4-FFF2-40B4-BE49-F238E27FC236}">
                <a16:creationId xmlns:a16="http://schemas.microsoft.com/office/drawing/2014/main" id="{F3294BD8-65AB-4838-996A-235F413BF00C}"/>
              </a:ext>
            </a:extLst>
          </p:cNvPr>
          <p:cNvSpPr txBox="1">
            <a:spLocks/>
          </p:cNvSpPr>
          <p:nvPr/>
        </p:nvSpPr>
        <p:spPr bwMode="auto">
          <a:xfrm>
            <a:off x="214313" y="2251075"/>
            <a:ext cx="4094162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Aft>
                <a:spcPts val="1000"/>
              </a:spcAft>
              <a:buClr>
                <a:srgbClr val="000000"/>
              </a:buClr>
              <a:buFont typeface="Arial" panose="020B0604020202020204" pitchFamily="34" charset="0"/>
              <a:buNone/>
            </a:pPr>
            <a:endParaRPr lang="en-US" altLang="uk-UA" sz="1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197" name="Google Shape;184;p11">
            <a:extLst>
              <a:ext uri="{FF2B5EF4-FFF2-40B4-BE49-F238E27FC236}">
                <a16:creationId xmlns:a16="http://schemas.microsoft.com/office/drawing/2014/main" id="{E3192DF9-5022-4B25-9239-0AE0074E2985}"/>
              </a:ext>
            </a:extLst>
          </p:cNvPr>
          <p:cNvSpPr txBox="1">
            <a:spLocks/>
          </p:cNvSpPr>
          <p:nvPr/>
        </p:nvSpPr>
        <p:spPr bwMode="auto">
          <a:xfrm>
            <a:off x="468313" y="4170363"/>
            <a:ext cx="22860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Clr>
                <a:srgbClr val="FFFFFF"/>
              </a:buClr>
              <a:buSzPts val="4800"/>
              <a:buFont typeface="Roboto Condensed" charset="0"/>
              <a:buNone/>
            </a:pPr>
            <a:r>
              <a:rPr lang="ru-RU" altLang="uk-UA" sz="2400" b="1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t>9 клас. Урок 4</a:t>
            </a:r>
          </a:p>
        </p:txBody>
      </p:sp>
      <p:pic>
        <p:nvPicPr>
          <p:cNvPr id="8198" name="Рисунок 2">
            <a:extLst>
              <a:ext uri="{FF2B5EF4-FFF2-40B4-BE49-F238E27FC236}">
                <a16:creationId xmlns:a16="http://schemas.microsoft.com/office/drawing/2014/main" id="{5B0A97EB-D2BF-4372-98A2-577E9040D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287338"/>
            <a:ext cx="3286125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89;p12">
            <a:extLst>
              <a:ext uri="{FF2B5EF4-FFF2-40B4-BE49-F238E27FC236}">
                <a16:creationId xmlns:a16="http://schemas.microsoft.com/office/drawing/2014/main" id="{F6FE2074-8A11-49F7-832C-8EA0705FB3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 charset="0"/>
              <a:buNone/>
              <a:defRPr/>
            </a:pPr>
            <a:r>
              <a:rPr lang="uk-UA" altLang="uk-UA" sz="3200" b="1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t>Мета</a:t>
            </a:r>
          </a:p>
        </p:txBody>
      </p:sp>
      <p:sp>
        <p:nvSpPr>
          <p:cNvPr id="10243" name="Google Shape;193;p12">
            <a:extLst>
              <a:ext uri="{FF2B5EF4-FFF2-40B4-BE49-F238E27FC236}">
                <a16:creationId xmlns:a16="http://schemas.microsoft.com/office/drawing/2014/main" id="{D64A4E7B-8BBA-4806-8E74-B0E2D5257A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1550" y="1322388"/>
            <a:ext cx="7429500" cy="2498725"/>
          </a:xfrm>
        </p:spPr>
        <p:txBody>
          <a:bodyPr/>
          <a:lstStyle/>
          <a:p>
            <a:pPr eaLnBrk="1" hangingPunct="1">
              <a:spcAft>
                <a:spcPct val="0"/>
              </a:spcAft>
            </a:pPr>
            <a:r>
              <a:rPr lang="uk-UA" altLang="uk-UA" i="1">
                <a:solidFill>
                  <a:srgbClr val="FFFF00"/>
                </a:solidFill>
              </a:rPr>
              <a:t>Ознайомити учнів із концепцією штучного інтелекту та його застосуванням у графічному дизайні.</a:t>
            </a:r>
            <a:endParaRPr lang="uk-UA" altLang="uk-UA">
              <a:solidFill>
                <a:srgbClr val="FFFF00"/>
              </a:solidFill>
            </a:endParaRPr>
          </a:p>
          <a:p>
            <a:pPr eaLnBrk="1" hangingPunct="1">
              <a:spcAft>
                <a:spcPct val="0"/>
              </a:spcAft>
            </a:pPr>
            <a:r>
              <a:rPr lang="uk-UA" altLang="uk-UA" i="1">
                <a:solidFill>
                  <a:srgbClr val="FFFF00"/>
                </a:solidFill>
              </a:rPr>
              <a:t>Вивчити основні інструменти штучного інтелекту для створення малюнків.</a:t>
            </a:r>
            <a:endParaRPr lang="uk-UA" altLang="uk-UA">
              <a:solidFill>
                <a:srgbClr val="FFFF00"/>
              </a:solidFill>
            </a:endParaRPr>
          </a:p>
          <a:p>
            <a:pPr eaLnBrk="1" hangingPunct="1">
              <a:spcAft>
                <a:spcPct val="0"/>
              </a:spcAft>
            </a:pPr>
            <a:r>
              <a:rPr lang="uk-UA" altLang="uk-UA" i="1">
                <a:solidFill>
                  <a:srgbClr val="FFFF00"/>
                </a:solidFill>
              </a:rPr>
              <a:t>Розвивати творчі здібності та навички програмування.</a:t>
            </a:r>
            <a:endParaRPr lang="uk-UA" altLang="uk-UA">
              <a:solidFill>
                <a:srgbClr val="FFFF00"/>
              </a:solidFill>
            </a:endParaRPr>
          </a:p>
        </p:txBody>
      </p:sp>
      <p:sp>
        <p:nvSpPr>
          <p:cNvPr id="10244" name="Google Shape;192;p12">
            <a:extLst>
              <a:ext uri="{FF2B5EF4-FFF2-40B4-BE49-F238E27FC236}">
                <a16:creationId xmlns:a16="http://schemas.microsoft.com/office/drawing/2014/main" id="{37C7D29B-CC03-4D01-AD03-37B5D6BA581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</a:pPr>
            <a:endParaRPr lang="uk-UA" altLang="uk-UA" sz="1200">
              <a:solidFill>
                <a:srgbClr val="FFFFFF"/>
              </a:solidFill>
              <a:latin typeface="Roboto Condensed" charset="0"/>
              <a:cs typeface="Roboto Condensed" charset="0"/>
              <a:sym typeface="Roboto Condensed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189;p12">
            <a:extLst>
              <a:ext uri="{FF2B5EF4-FFF2-40B4-BE49-F238E27FC236}">
                <a16:creationId xmlns:a16="http://schemas.microsoft.com/office/drawing/2014/main" id="{69482645-762E-4015-B51D-54B0B214609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defRPr/>
            </a:pPr>
            <a:r>
              <a:rPr lang="uk-UA" altLang="uk-UA" sz="3200" b="1" dirty="0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t>Засоби навчання:</a:t>
            </a:r>
          </a:p>
        </p:txBody>
      </p:sp>
      <p:sp>
        <p:nvSpPr>
          <p:cNvPr id="193" name="Google Shape;193;p12">
            <a:extLst>
              <a:ext uri="{FF2B5EF4-FFF2-40B4-BE49-F238E27FC236}">
                <a16:creationId xmlns:a16="http://schemas.microsoft.com/office/drawing/2014/main" id="{31880EDD-22B0-419F-9243-F7591158C03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88963" y="1563688"/>
            <a:ext cx="7213600" cy="2808287"/>
          </a:xfrm>
        </p:spPr>
        <p:txBody>
          <a:bodyPr rtlCol="0"/>
          <a:lstStyle/>
          <a:p>
            <a:pPr eaLnBrk="1" fontAlgn="auto" hangingPunct="1">
              <a:defRPr/>
            </a:pP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Презентація PowerPoint.</a:t>
            </a:r>
          </a:p>
          <a:p>
            <a:pPr eaLnBrk="1" fontAlgn="auto" hangingPunct="1">
              <a:defRPr/>
            </a:pP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Комп'ютери з Інтернет-доступом.</a:t>
            </a:r>
          </a:p>
          <a:p>
            <a:pPr eaLnBrk="1" fontAlgn="auto" hangingPunct="1">
              <a:defRPr/>
            </a:pP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Приклади малюнків, створених за допомогою штучного інтелекту.</a:t>
            </a:r>
          </a:p>
          <a:p>
            <a:pPr eaLnBrk="1" fontAlgn="auto" hangingPunct="1">
              <a:defRPr/>
            </a:pP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Алгоритмічний </a:t>
            </a:r>
            <a:r>
              <a:rPr lang="uk-UA" dirty="0" err="1">
                <a:solidFill>
                  <a:schemeClr val="bg2">
                    <a:lumMod val="75000"/>
                  </a:schemeClr>
                </a:solidFill>
              </a:rPr>
              <a:t>софт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uk-UA" dirty="0" err="1">
                <a:solidFill>
                  <a:schemeClr val="bg2">
                    <a:lumMod val="75000"/>
                  </a:schemeClr>
                </a:solidFill>
              </a:rPr>
              <a:t>DeepDream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, або </a:t>
            </a:r>
            <a:r>
              <a:rPr lang="uk-UA" dirty="0" err="1">
                <a:solidFill>
                  <a:schemeClr val="bg2">
                    <a:lumMod val="75000"/>
                  </a:schemeClr>
                </a:solidFill>
              </a:rPr>
              <a:t>RunwayML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0" indent="0" eaLnBrk="1" fontAlgn="auto" hangingPunct="1">
              <a:spcAft>
                <a:spcPts val="1000"/>
              </a:spcAft>
              <a:buClr>
                <a:srgbClr val="C7D3E6"/>
              </a:buClr>
              <a:buFont typeface="Roboto Condensed Light" charset="0"/>
              <a:buNone/>
              <a:defRPr/>
            </a:pPr>
            <a:endParaRPr lang="uk-UA" altLang="uk-UA" dirty="0">
              <a:solidFill>
                <a:srgbClr val="263248"/>
              </a:solidFill>
              <a:latin typeface="Roboto Condensed Light" charset="0"/>
              <a:cs typeface="Roboto Condensed Light" charset="0"/>
              <a:sym typeface="Roboto Condensed Light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262;p17">
            <a:extLst>
              <a:ext uri="{FF2B5EF4-FFF2-40B4-BE49-F238E27FC236}">
                <a16:creationId xmlns:a16="http://schemas.microsoft.com/office/drawing/2014/main" id="{AE8728B9-C156-4996-BDE1-534F86E579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</a:pPr>
            <a:fld id="{D6BD181B-E054-4B72-9AFE-3D367B0601AB}" type="slidenum">
              <a:rPr lang="uk-UA" altLang="uk-UA" sz="1200" smtClean="0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buNone/>
              </a:pPr>
              <a:t>4</a:t>
            </a:fld>
            <a:endParaRPr lang="uk-UA" altLang="uk-UA" sz="1200">
              <a:solidFill>
                <a:srgbClr val="FFFFFF"/>
              </a:solidFill>
              <a:latin typeface="Roboto Condensed" charset="0"/>
              <a:cs typeface="Roboto Condensed" charset="0"/>
              <a:sym typeface="Roboto Condensed" charset="0"/>
            </a:endParaRPr>
          </a:p>
        </p:txBody>
      </p:sp>
      <p:sp>
        <p:nvSpPr>
          <p:cNvPr id="14339" name="Google Shape;249;p17">
            <a:extLst>
              <a:ext uri="{FF2B5EF4-FFF2-40B4-BE49-F238E27FC236}">
                <a16:creationId xmlns:a16="http://schemas.microsoft.com/office/drawing/2014/main" id="{1494D895-CE51-4AFA-8EC2-3665EC21851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842963"/>
            <a:ext cx="5256212" cy="367347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uk-UA" altLang="uk-UA" sz="160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Що таке штучний інтелект і які основні завдання він вирішує?</a:t>
            </a:r>
          </a:p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uk-UA" altLang="uk-UA" sz="160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Наведіть приклади сучасних застосувань штучного інтелекту у повсякденному житті.</a:t>
            </a:r>
          </a:p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uk-UA" altLang="uk-UA" sz="160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Які переваги та недоліки використання штучного інтелекту в сучасному світі?</a:t>
            </a:r>
          </a:p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uk-UA" altLang="uk-UA" sz="160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Які основні принципи роботи систем штучного інтелекту?</a:t>
            </a:r>
          </a:p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uk-UA" altLang="uk-UA" sz="160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Як штучний інтелект може допомогти у поліпшенні освітнього процесу в школі?</a:t>
            </a:r>
          </a:p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uk-UA" altLang="uk-UA" sz="160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Які можливості відкриває для людства розвиток штучного інтелекту у майбутньому?</a:t>
            </a:r>
          </a:p>
          <a:p>
            <a:pPr marL="0" indent="0" eaLnBrk="1" hangingPunct="1">
              <a:lnSpc>
                <a:spcPct val="80000"/>
              </a:lnSpc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 charset="0"/>
              <a:buNone/>
            </a:pPr>
            <a:endParaRPr lang="uk-UA" altLang="uk-UA" sz="1300">
              <a:solidFill>
                <a:srgbClr val="263248"/>
              </a:solidFill>
              <a:latin typeface="Roboto Condensed Light" charset="0"/>
              <a:cs typeface="Roboto Condensed Light" charset="0"/>
              <a:sym typeface="Roboto Condensed Light" charset="0"/>
            </a:endParaRPr>
          </a:p>
        </p:txBody>
      </p:sp>
      <p:pic>
        <p:nvPicPr>
          <p:cNvPr id="14340" name="Рисунок 2">
            <a:extLst>
              <a:ext uri="{FF2B5EF4-FFF2-40B4-BE49-F238E27FC236}">
                <a16:creationId xmlns:a16="http://schemas.microsoft.com/office/drawing/2014/main" id="{8DF64316-E725-490B-884F-B7AB7337C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88950"/>
            <a:ext cx="24860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249;p17">
            <a:extLst>
              <a:ext uri="{FF2B5EF4-FFF2-40B4-BE49-F238E27FC236}">
                <a16:creationId xmlns:a16="http://schemas.microsoft.com/office/drawing/2014/main" id="{2BB55187-6A76-4BAA-BB2F-B63EA5E22D2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2571750"/>
            <a:ext cx="7715250" cy="2357438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</a:pPr>
            <a:r>
              <a:rPr lang="ru-RU" altLang="uk-UA" sz="1800" b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 Штучний інтелект (ШІ) - це галузь комп'ютерних наук, яка займається створенням систем, здатних аналізувати оточуючий світ, навчатися на основі зібраних даних і приймати рішення, схожі на людські. У графічному дизайні ШІ застосовується для автоматизації та покращення творчого процесу, створення нових та унікальних образів, а також для аналізу стилів та трендів у мистецтві.</a:t>
            </a:r>
            <a:endParaRPr lang="uk-UA" altLang="uk-UA" sz="1800">
              <a:solidFill>
                <a:srgbClr val="263248"/>
              </a:solidFill>
              <a:latin typeface="Times New Roman" panose="02020603050405020304" pitchFamily="18" charset="0"/>
              <a:ea typeface="Roboto Condensed Light" charset="0"/>
              <a:cs typeface="Times New Roman" panose="02020603050405020304" pitchFamily="18" charset="0"/>
              <a:sym typeface="Roboto Condensed Light" charset="0"/>
            </a:endParaRPr>
          </a:p>
        </p:txBody>
      </p:sp>
      <p:pic>
        <p:nvPicPr>
          <p:cNvPr id="16387" name="Рисунок 2">
            <a:extLst>
              <a:ext uri="{FF2B5EF4-FFF2-40B4-BE49-F238E27FC236}">
                <a16:creationId xmlns:a16="http://schemas.microsoft.com/office/drawing/2014/main" id="{F4BDEEDE-791D-4676-B8BF-0EB456ED7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14313"/>
            <a:ext cx="39909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Google Shape;249;p17">
            <a:extLst>
              <a:ext uri="{FF2B5EF4-FFF2-40B4-BE49-F238E27FC236}">
                <a16:creationId xmlns:a16="http://schemas.microsoft.com/office/drawing/2014/main" id="{05C89FA8-A636-443D-8575-CFDCF270F12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68313" y="627063"/>
            <a:ext cx="7929562" cy="1714500"/>
          </a:xfrm>
        </p:spPr>
        <p:txBody>
          <a:bodyPr rtlCol="0">
            <a:normAutofit fontScale="77500" lnSpcReduction="20000"/>
          </a:bodyPr>
          <a:lstStyle/>
          <a:p>
            <a:pPr marL="0" indent="0" eaLnBrk="1" fontAlgn="auto" hangingPunct="1"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  <a:defRPr/>
            </a:pPr>
            <a:r>
              <a:rPr lang="en-US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DeepArt</a:t>
            </a:r>
            <a:r>
              <a:rPr lang="en-US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, </a:t>
            </a:r>
            <a:r>
              <a:rPr lang="en-US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DeepDream</a:t>
            </a:r>
            <a:r>
              <a:rPr lang="en-US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та </a:t>
            </a:r>
            <a:r>
              <a:rPr lang="en-US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RunwayML</a:t>
            </a:r>
            <a:r>
              <a:rPr lang="en-US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-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це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основні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інструменти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штучного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інтелекту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,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які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використовуються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у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графічному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дизайні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. </a:t>
            </a:r>
            <a:r>
              <a:rPr lang="en-US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DeepArt</a:t>
            </a:r>
            <a:r>
              <a:rPr lang="en-US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дозволяє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перетворювати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зображення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у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мистецькі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шедеври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,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застосовуючи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стилізацію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картин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відомих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художників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. </a:t>
            </a:r>
            <a:r>
              <a:rPr lang="en-US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DeepDream</a:t>
            </a:r>
            <a:r>
              <a:rPr lang="en-US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використовується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для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створення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унікальних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та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фантастичних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візуальних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ефектів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на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базі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штучного нейронного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мережі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. </a:t>
            </a:r>
            <a:r>
              <a:rPr lang="en-US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RunwayML</a:t>
            </a:r>
            <a:r>
              <a:rPr lang="en-US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надає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доступ до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різноманітних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моделей ШІ,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що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дозволяє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створювати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нові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форми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мистецтва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та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досліджувати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можливості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штучного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інтелекту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у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графічному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 </a:t>
            </a:r>
            <a:r>
              <a:rPr lang="ru-RU" altLang="uk-UA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дизайні</a:t>
            </a:r>
            <a:r>
              <a:rPr lang="ru-RU" altLang="uk-UA" sz="2000" b="1" dirty="0">
                <a:solidFill>
                  <a:schemeClr val="tx1"/>
                </a:solidFill>
                <a:latin typeface="Times New Roman" panose="02020603050405020304" pitchFamily="18" charset="0"/>
                <a:ea typeface="Roboto Condensed" charset="0"/>
                <a:cs typeface="Times New Roman" panose="02020603050405020304" pitchFamily="18" charset="0"/>
                <a:sym typeface="Roboto Condensed Light" charset="0"/>
              </a:rPr>
              <a:t>.</a:t>
            </a:r>
            <a:endParaRPr lang="uk-UA" altLang="uk-UA" sz="2400" dirty="0">
              <a:solidFill>
                <a:srgbClr val="263248"/>
              </a:solidFill>
              <a:latin typeface="Times New Roman" panose="02020603050405020304" pitchFamily="18" charset="0"/>
              <a:ea typeface="Roboto Condensed Light" charset="0"/>
              <a:cs typeface="Times New Roman" panose="02020603050405020304" pitchFamily="18" charset="0"/>
              <a:sym typeface="Roboto Condensed Light" charset="0"/>
            </a:endParaRPr>
          </a:p>
        </p:txBody>
      </p:sp>
      <p:pic>
        <p:nvPicPr>
          <p:cNvPr id="18435" name="Рисунок 2">
            <a:extLst>
              <a:ext uri="{FF2B5EF4-FFF2-40B4-BE49-F238E27FC236}">
                <a16:creationId xmlns:a16="http://schemas.microsoft.com/office/drawing/2014/main" id="{00418C3D-28B0-4DDB-A509-BE87AA77E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427288"/>
            <a:ext cx="46450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Google Shape;249;p17">
            <a:extLst>
              <a:ext uri="{FF2B5EF4-FFF2-40B4-BE49-F238E27FC236}">
                <a16:creationId xmlns:a16="http://schemas.microsoft.com/office/drawing/2014/main" id="{9B9CAB20-25E4-4B1A-9992-B642C34863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11188" y="339725"/>
            <a:ext cx="6505575" cy="3168650"/>
          </a:xfrm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 charset="0"/>
              <a:buNone/>
              <a:defRPr/>
            </a:pPr>
            <a:endParaRPr lang="uk-UA" altLang="uk-UA" sz="2000" dirty="0">
              <a:solidFill>
                <a:schemeClr val="tx1"/>
              </a:solidFill>
              <a:latin typeface="Roboto Condensed Light" charset="0"/>
              <a:cs typeface="Roboto Condensed Light" charset="0"/>
              <a:sym typeface="Roboto Condensed Light" charset="0"/>
            </a:endParaRPr>
          </a:p>
          <a:p>
            <a:pPr marL="0" indent="0" eaLnBrk="1" fontAlgn="auto" hangingPunct="1"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Wingdings 3" panose="05040102010807070707" pitchFamily="18" charset="2"/>
              <a:buNone/>
              <a:defRPr/>
            </a:pPr>
            <a:r>
              <a:rPr lang="uk-UA" altLang="uk-UA" sz="2400" b="1" dirty="0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Приклади малюнків, створених за допомогою штучного інтелекту, можуть включати абстрактні композиції, перетворення фотографій у картини відомих майстрів, а також візуальні ефекти, які неможливо було б створити традиційними методами. Ці приклади демонструють потужність та різноманітність можливостей штучного інтелекту в графічному дизайні, а також вплив на креативність та інновації у цій галузі.</a:t>
            </a:r>
            <a:endParaRPr lang="uk-UA" altLang="uk-UA" sz="2400" dirty="0">
              <a:solidFill>
                <a:srgbClr val="263248"/>
              </a:solidFill>
              <a:latin typeface="Roboto Condensed Light" charset="0"/>
              <a:cs typeface="Roboto Condensed Light" charset="0"/>
              <a:sym typeface="Roboto Condensed Light" charset="0"/>
            </a:endParaRPr>
          </a:p>
        </p:txBody>
      </p:sp>
      <p:pic>
        <p:nvPicPr>
          <p:cNvPr id="20483" name="Рисунок 2">
            <a:extLst>
              <a:ext uri="{FF2B5EF4-FFF2-40B4-BE49-F238E27FC236}">
                <a16:creationId xmlns:a16="http://schemas.microsoft.com/office/drawing/2014/main" id="{B62EA043-7EE3-40CB-A8D3-D5442767A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508375"/>
            <a:ext cx="306705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Як бізнес може використовувати штучний інтелект">
            <a:extLst>
              <a:ext uri="{FF2B5EF4-FFF2-40B4-BE49-F238E27FC236}">
                <a16:creationId xmlns:a16="http://schemas.microsoft.com/office/drawing/2014/main" id="{9E9AB60D-36CF-43CB-A74D-DD7D9A32CA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endParaRPr lang="ru-RU" altLang="uk-UA" sz="1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531" name="AutoShape 4" descr="Як бізнес може використовувати штучний інтелект">
            <a:extLst>
              <a:ext uri="{FF2B5EF4-FFF2-40B4-BE49-F238E27FC236}">
                <a16:creationId xmlns:a16="http://schemas.microsoft.com/office/drawing/2014/main" id="{50C49304-2E95-491D-B693-6C9B175A1B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endParaRPr lang="ru-RU" altLang="uk-UA" sz="1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532" name="AutoShape 6" descr="Як бізнес може використовувати штучний інтелект">
            <a:extLst>
              <a:ext uri="{FF2B5EF4-FFF2-40B4-BE49-F238E27FC236}">
                <a16:creationId xmlns:a16="http://schemas.microsoft.com/office/drawing/2014/main" id="{9F4CEB52-C483-4CA9-ADAB-2D776EB0BDE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endParaRPr lang="ru-RU" altLang="uk-UA" sz="1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533" name="AutoShape 8" descr="Як бізнес може використовувати штучний інтелект">
            <a:extLst>
              <a:ext uri="{FF2B5EF4-FFF2-40B4-BE49-F238E27FC236}">
                <a16:creationId xmlns:a16="http://schemas.microsoft.com/office/drawing/2014/main" id="{08F5327F-1F45-419A-953D-3F6A58B1878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endParaRPr lang="ru-RU" altLang="uk-UA" sz="1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534" name="Прямокутник 1">
            <a:extLst>
              <a:ext uri="{FF2B5EF4-FFF2-40B4-BE49-F238E27FC236}">
                <a16:creationId xmlns:a16="http://schemas.microsoft.com/office/drawing/2014/main" id="{4908E880-3D39-4E2E-AE0B-08488D51BF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60338"/>
            <a:ext cx="8329613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endParaRPr lang="uk-UA" altLang="uk-UA"/>
          </a:p>
          <a:p>
            <a:pPr eaLnBrk="1" hangingPunct="1"/>
            <a:r>
              <a:rPr lang="uk-UA" altLang="uk-UA"/>
              <a:t>Практична частина урока DeepDream може включати наступні кроки:</a:t>
            </a:r>
          </a:p>
          <a:p>
            <a:pPr eaLnBrk="1" hangingPunct="1"/>
            <a:endParaRPr lang="uk-UA" altLang="uk-UA"/>
          </a:p>
          <a:p>
            <a:pPr eaLnBrk="1" hangingPunct="1"/>
            <a:r>
              <a:rPr lang="uk-UA" altLang="uk-UA"/>
              <a:t>Знайомство з інтерфейсом DeepDream: Почніть з огляду інтерфейсу DeepDream та поясніть основні функції і можливості програми.</a:t>
            </a:r>
          </a:p>
          <a:p>
            <a:pPr eaLnBrk="1" hangingPunct="1"/>
            <a:endParaRPr lang="uk-UA" altLang="uk-UA"/>
          </a:p>
          <a:p>
            <a:pPr eaLnBrk="1" hangingPunct="1"/>
            <a:r>
              <a:rPr lang="uk-UA" altLang="uk-UA"/>
              <a:t>Вибір зображення: Попросіть учнів вибрати зображення, з яким вони хочуть працювати. Можна рекомендувати вибирати фотографії з цікавими об'єктами або пейзажами.</a:t>
            </a:r>
          </a:p>
          <a:p>
            <a:pPr eaLnBrk="1" hangingPunct="1"/>
            <a:endParaRPr lang="uk-UA" altLang="uk-UA"/>
          </a:p>
          <a:p>
            <a:pPr eaLnBrk="1" hangingPunct="1"/>
            <a:r>
              <a:rPr lang="uk-UA" altLang="uk-UA"/>
              <a:t>Налаштування параметрів: Поясніть учням, як налаштувати параметри DeepDream для досягнення бажаного ефекту. Це може включати вибір стилів та рівень інтенсивності ефекту.</a:t>
            </a:r>
          </a:p>
          <a:p>
            <a:pPr eaLnBrk="1" hangingPunct="1"/>
            <a:endParaRPr lang="uk-UA" altLang="uk-UA"/>
          </a:p>
        </p:txBody>
      </p:sp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>
            <a:extLst>
              <a:ext uri="{FF2B5EF4-FFF2-40B4-BE49-F238E27FC236}">
                <a16:creationId xmlns:a16="http://schemas.microsoft.com/office/drawing/2014/main" id="{4DF695E6-56A8-4F82-BFFD-A2CC4A37E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77A87C-4F64-45A6-9BEB-EC601B78DCB9}" type="slidenum">
              <a:rPr lang="uk-UA" altLang="uk-UA"/>
              <a:pPr>
                <a:defRPr/>
              </a:pPr>
              <a:t>9</a:t>
            </a:fld>
            <a:endParaRPr lang="uk-UA" altLang="uk-UA"/>
          </a:p>
        </p:txBody>
      </p:sp>
      <p:sp>
        <p:nvSpPr>
          <p:cNvPr id="24579" name="Прямокутник 2">
            <a:extLst>
              <a:ext uri="{FF2B5EF4-FFF2-40B4-BE49-F238E27FC236}">
                <a16:creationId xmlns:a16="http://schemas.microsoft.com/office/drawing/2014/main" id="{711E7466-D4DB-4665-B99D-50CBD7D42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55625"/>
            <a:ext cx="675163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uk-UA" altLang="uk-UA"/>
              <a:t>Застосування DeepDream: Дозвольте учням використовувати DeepDream для обробки їх обраних зображень. Надайте їм час для експериментів та спостережень за тим, як зображення змінюються під впливом штучного інтелекту.</a:t>
            </a:r>
          </a:p>
          <a:p>
            <a:pPr eaLnBrk="1" hangingPunct="1"/>
            <a:endParaRPr lang="uk-UA" altLang="uk-UA"/>
          </a:p>
          <a:p>
            <a:pPr eaLnBrk="1" hangingPunct="1"/>
            <a:r>
              <a:rPr lang="uk-UA" altLang="uk-UA"/>
              <a:t>Обговорення результатів: Після завершення практичної частини уроку, запросіть учнів поділитися своїми враженнями та результатами. Обговоріть з ними, які ефекти їм сподобалися найбільше, які аспекти можна покращити та які можливості відкриває використання DeepDream у графічному дизайні.</a:t>
            </a:r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>
            <a:extLst>
              <a:ext uri="{FF2B5EF4-FFF2-40B4-BE49-F238E27FC236}">
                <a16:creationId xmlns:a16="http://schemas.microsoft.com/office/drawing/2014/main" id="{404B0327-1570-48E2-AC7A-A556C2D17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5E7997-C0F7-45C2-A17E-97D7D3B34300}" type="slidenum">
              <a:rPr lang="uk-UA" altLang="uk-UA"/>
              <a:pPr>
                <a:defRPr/>
              </a:pPr>
              <a:t>10</a:t>
            </a:fld>
            <a:endParaRPr lang="uk-UA" altLang="uk-UA"/>
          </a:p>
        </p:txBody>
      </p:sp>
      <p:sp>
        <p:nvSpPr>
          <p:cNvPr id="25603" name="Прямокутник 2">
            <a:extLst>
              <a:ext uri="{FF2B5EF4-FFF2-40B4-BE49-F238E27FC236}">
                <a16:creationId xmlns:a16="http://schemas.microsoft.com/office/drawing/2014/main" id="{313F39FF-074F-4858-864D-A00DA88E6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11163"/>
            <a:ext cx="6264275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uk-UA" altLang="uk-UA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Групова дискусія: "Які переваги та недоліки ви бачите у використанні штучного інтелекту для створення малюнків?"</a:t>
            </a:r>
            <a:endParaRPr lang="uk-UA" altLang="uk-UA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uk-UA" altLang="uk-UA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Збір вражень від учнів про процес створення малюнків із застосуванням штучного інтелекту.</a:t>
            </a:r>
            <a:endParaRPr lang="uk-UA" altLang="uk-UA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604" name="Рисунок 4">
            <a:extLst>
              <a:ext uri="{FF2B5EF4-FFF2-40B4-BE49-F238E27FC236}">
                <a16:creationId xmlns:a16="http://schemas.microsoft.com/office/drawing/2014/main" id="{E8D3C6B3-09ED-4961-8A76-68FC4E10B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355850"/>
            <a:ext cx="2640012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189;p12">
            <a:extLst>
              <a:ext uri="{FF2B5EF4-FFF2-40B4-BE49-F238E27FC236}">
                <a16:creationId xmlns:a16="http://schemas.microsoft.com/office/drawing/2014/main" id="{B2C64D65-822D-4310-AAA2-E2520DCED6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7250" y="339725"/>
            <a:ext cx="7286625" cy="1098550"/>
          </a:xfrm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 charset="0"/>
              <a:buNone/>
              <a:defRPr/>
            </a:pPr>
            <a:r>
              <a:rPr lang="uk-UA" altLang="uk-UA" sz="3200" b="1" dirty="0">
                <a:solidFill>
                  <a:srgbClr val="FFFFFF"/>
                </a:solidFill>
                <a:latin typeface="Roboto Condensed" charset="0"/>
                <a:cs typeface="Roboto Condensed" charset="0"/>
                <a:sym typeface="Roboto Condensed" charset="0"/>
              </a:rPr>
              <a:t>Висновки уроку наводять учні.</a:t>
            </a:r>
          </a:p>
        </p:txBody>
      </p:sp>
      <p:sp>
        <p:nvSpPr>
          <p:cNvPr id="26627" name="Google Shape;193;p12">
            <a:extLst>
              <a:ext uri="{FF2B5EF4-FFF2-40B4-BE49-F238E27FC236}">
                <a16:creationId xmlns:a16="http://schemas.microsoft.com/office/drawing/2014/main" id="{0D3FDA9E-C4DA-4C37-AD1D-2BD05C4372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00063" y="1571625"/>
            <a:ext cx="7346950" cy="2436813"/>
          </a:xfrm>
        </p:spPr>
        <p:txBody>
          <a:bodyPr/>
          <a:lstStyle/>
          <a:p>
            <a:pPr marL="0" indent="0" algn="ctr" eaLnBrk="1" hangingPunct="1">
              <a:spcAft>
                <a:spcPct val="0"/>
              </a:spcAft>
              <a:buClr>
                <a:srgbClr val="263248"/>
              </a:buClr>
              <a:buSzPts val="1100"/>
              <a:buFont typeface="Wingdings 3" panose="05040102010807070707" pitchFamily="18" charset="2"/>
              <a:buNone/>
            </a:pPr>
            <a:r>
              <a:rPr lang="uk-UA" altLang="uk-UA">
                <a:solidFill>
                  <a:srgbClr val="263248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 </a:t>
            </a:r>
            <a:r>
              <a:rPr lang="ru-RU" altLang="uk-UA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Підбиття підсумків уроку.</a:t>
            </a:r>
          </a:p>
          <a:p>
            <a:pPr marL="0" indent="0" eaLnBrk="1" hangingPunct="1">
              <a:spcAft>
                <a:spcPct val="0"/>
              </a:spcAft>
              <a:buClr>
                <a:srgbClr val="263248"/>
              </a:buClr>
              <a:buSzPts val="1100"/>
              <a:buFont typeface="Wingdings 3" panose="05040102010807070707" pitchFamily="18" charset="2"/>
              <a:buNone/>
            </a:pPr>
            <a:r>
              <a:rPr lang="ru-RU" altLang="uk-UA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Нагадування про домашнє завдання та плани на наступні уроки.</a:t>
            </a:r>
          </a:p>
          <a:p>
            <a:pPr marL="0" indent="0" algn="ctr" eaLnBrk="1" hangingPunct="1">
              <a:spcAft>
                <a:spcPct val="0"/>
              </a:spcAft>
              <a:buClr>
                <a:srgbClr val="263248"/>
              </a:buClr>
              <a:buSzPts val="1100"/>
              <a:buFont typeface="Wingdings 3" panose="05040102010807070707" pitchFamily="18" charset="2"/>
              <a:buNone/>
            </a:pPr>
            <a:endParaRPr lang="ru-RU" altLang="uk-UA" b="1">
              <a:solidFill>
                <a:schemeClr val="tx1"/>
              </a:solidFill>
              <a:latin typeface="Roboto Condensed Light" charset="0"/>
              <a:cs typeface="Roboto Condensed Light" charset="0"/>
              <a:sym typeface="Roboto Condensed Light" charset="0"/>
            </a:endParaRPr>
          </a:p>
          <a:p>
            <a:pPr marL="0" indent="0" algn="ctr" eaLnBrk="1" hangingPunct="1">
              <a:spcAft>
                <a:spcPct val="0"/>
              </a:spcAft>
              <a:buClr>
                <a:srgbClr val="263248"/>
              </a:buClr>
              <a:buSzPts val="1100"/>
              <a:buFont typeface="Wingdings 3" panose="05040102010807070707" pitchFamily="18" charset="2"/>
              <a:buNone/>
            </a:pPr>
            <a:r>
              <a:rPr lang="ru-RU" altLang="uk-UA" b="1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Домашнє завдання:</a:t>
            </a:r>
          </a:p>
          <a:p>
            <a:pPr marL="0" indent="0" eaLnBrk="1" hangingPunct="1">
              <a:spcAft>
                <a:spcPct val="0"/>
              </a:spcAft>
              <a:buClr>
                <a:srgbClr val="263248"/>
              </a:buClr>
              <a:buSzPts val="1100"/>
              <a:buFont typeface="Wingdings 3" panose="05040102010807070707" pitchFamily="18" charset="2"/>
              <a:buNone/>
            </a:pPr>
            <a:r>
              <a:rPr lang="ru-RU" altLang="uk-UA" b="1">
                <a:solidFill>
                  <a:schemeClr val="tx1"/>
                </a:solidFill>
                <a:latin typeface="Roboto Condensed Light" charset="0"/>
                <a:cs typeface="Roboto Condensed Light" charset="0"/>
                <a:sym typeface="Roboto Condensed Light" charset="0"/>
              </a:rPr>
              <a:t>Створити власний малюнок за допомогою обраних на уроці інструментів штучного інтелекту та підготувати коротку звітну записку про процес його створення та враження від роботи.</a:t>
            </a:r>
          </a:p>
          <a:p>
            <a:pPr marL="0" indent="0" eaLnBrk="1" hangingPunct="1">
              <a:spcAft>
                <a:spcPts val="1000"/>
              </a:spcAft>
              <a:buClr>
                <a:srgbClr val="C7D3E6"/>
              </a:buClr>
              <a:buFont typeface="Roboto Condensed Light" charset="0"/>
              <a:buNone/>
            </a:pPr>
            <a:endParaRPr lang="uk-UA" altLang="uk-UA">
              <a:solidFill>
                <a:srgbClr val="263248"/>
              </a:solidFill>
              <a:latin typeface="Roboto Condensed Light" charset="0"/>
              <a:cs typeface="Roboto Condensed Light" charset="0"/>
              <a:sym typeface="Roboto Condensed Light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3">
            <a:extLst>
              <a:ext uri="{FF2B5EF4-FFF2-40B4-BE49-F238E27FC236}">
                <a16:creationId xmlns:a16="http://schemas.microsoft.com/office/drawing/2014/main" id="{3C9CCE8E-65AE-4A6C-AA50-3185AE694CB9}"/>
              </a:ext>
            </a:extLst>
          </p:cNvPr>
          <p:cNvSpPr txBox="1">
            <a:spLocks noGrp="1"/>
          </p:cNvSpPr>
          <p:nvPr>
            <p:ph type="ctrTitle" idx="4294967295"/>
          </p:nvPr>
        </p:nvSpPr>
        <p:spPr>
          <a:xfrm>
            <a:off x="1187450" y="1131888"/>
            <a:ext cx="6594475" cy="116046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buClr>
                <a:srgbClr val="FFFFFF"/>
              </a:buClr>
              <a:buSzPts val="2000"/>
              <a:buFont typeface="Roboto Condensed" charset="0"/>
              <a:buNone/>
              <a:defRPr/>
            </a:pPr>
            <a:r>
              <a:rPr lang="uk-UA" altLang="uk-UA" sz="6000" b="1" dirty="0">
                <a:latin typeface="Roboto Condensed" charset="0"/>
                <a:cs typeface="Roboto Condensed" charset="0"/>
                <a:sym typeface="Roboto Condensed" charset="0"/>
              </a:rPr>
              <a:t>Дякую за увагу!</a:t>
            </a:r>
          </a:p>
        </p:txBody>
      </p:sp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Скибка">
  <a:themeElements>
    <a:clrScheme name="Скибка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кибка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кибка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TM02900771[[fn=Сектор]]</Template>
  <TotalTime>723</TotalTime>
  <Words>558</Words>
  <Application>Microsoft Office PowerPoint</Application>
  <PresentationFormat>Екран (16:9)</PresentationFormat>
  <Paragraphs>44</Paragraphs>
  <Slides>12</Slides>
  <Notes>10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20" baseType="lpstr">
      <vt:lpstr>Century Gothic</vt:lpstr>
      <vt:lpstr>Calibri</vt:lpstr>
      <vt:lpstr>Roboto Condensed</vt:lpstr>
      <vt:lpstr>Wingdings 3</vt:lpstr>
      <vt:lpstr>Arial</vt:lpstr>
      <vt:lpstr>Roboto Condensed Light</vt:lpstr>
      <vt:lpstr>Times New Roman</vt:lpstr>
      <vt:lpstr>Скибка</vt:lpstr>
      <vt:lpstr>«Використання Штучного Інтелекту в Графічному Дизайні»</vt:lpstr>
      <vt:lpstr>Мета</vt:lpstr>
      <vt:lpstr>Засоби навчання: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Висновки уроку наводять учні.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Науково дослідницька робота на тему: «»</dc:title>
  <dc:creator>User</dc:creator>
  <cp:lastModifiedBy>Собко-school-28</cp:lastModifiedBy>
  <cp:revision>34</cp:revision>
  <dcterms:modified xsi:type="dcterms:W3CDTF">2025-03-10T10:47:24Z</dcterms:modified>
</cp:coreProperties>
</file>